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9"/>
  </p:notesMasterIdLst>
  <p:handoutMasterIdLst>
    <p:handoutMasterId r:id="rId40"/>
  </p:handoutMasterIdLst>
  <p:sldIdLst>
    <p:sldId id="256" r:id="rId6"/>
    <p:sldId id="484" r:id="rId7"/>
    <p:sldId id="483" r:id="rId8"/>
    <p:sldId id="482" r:id="rId9"/>
    <p:sldId id="565" r:id="rId10"/>
    <p:sldId id="563" r:id="rId11"/>
    <p:sldId id="503" r:id="rId12"/>
    <p:sldId id="552" r:id="rId13"/>
    <p:sldId id="543" r:id="rId14"/>
    <p:sldId id="569" r:id="rId15"/>
    <p:sldId id="517" r:id="rId16"/>
    <p:sldId id="554" r:id="rId17"/>
    <p:sldId id="553" r:id="rId18"/>
    <p:sldId id="530" r:id="rId19"/>
    <p:sldId id="515" r:id="rId20"/>
    <p:sldId id="571" r:id="rId21"/>
    <p:sldId id="557" r:id="rId22"/>
    <p:sldId id="573" r:id="rId23"/>
    <p:sldId id="570" r:id="rId24"/>
    <p:sldId id="561" r:id="rId25"/>
    <p:sldId id="560" r:id="rId26"/>
    <p:sldId id="572" r:id="rId27"/>
    <p:sldId id="562" r:id="rId28"/>
    <p:sldId id="574" r:id="rId29"/>
    <p:sldId id="575" r:id="rId30"/>
    <p:sldId id="576" r:id="rId31"/>
    <p:sldId id="577" r:id="rId32"/>
    <p:sldId id="578" r:id="rId33"/>
    <p:sldId id="579" r:id="rId34"/>
    <p:sldId id="580" r:id="rId35"/>
    <p:sldId id="581" r:id="rId36"/>
    <p:sldId id="481" r:id="rId37"/>
    <p:sldId id="453" r:id="rId38"/>
  </p:sldIdLst>
  <p:sldSz cx="9144000" cy="6858000" type="letter"/>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3">
          <p15:clr>
            <a:srgbClr val="A4A3A4"/>
          </p15:clr>
        </p15:guide>
        <p15:guide id="2" orient="horz" pos="3965">
          <p15:clr>
            <a:srgbClr val="A4A3A4"/>
          </p15:clr>
        </p15:guide>
        <p15:guide id="3" orient="horz" pos="612">
          <p15:clr>
            <a:srgbClr val="A4A3A4"/>
          </p15:clr>
        </p15:guide>
        <p15:guide id="4" orient="horz" pos="4176">
          <p15:clr>
            <a:srgbClr val="A4A3A4"/>
          </p15:clr>
        </p15:guide>
        <p15:guide id="5" orient="horz" pos="540">
          <p15:clr>
            <a:srgbClr val="A4A3A4"/>
          </p15:clr>
        </p15:guide>
        <p15:guide id="6" orient="horz" pos="875">
          <p15:clr>
            <a:srgbClr val="A4A3A4"/>
          </p15:clr>
        </p15:guide>
        <p15:guide id="7" orient="horz" pos="843">
          <p15:clr>
            <a:srgbClr val="A4A3A4"/>
          </p15:clr>
        </p15:guide>
        <p15:guide id="8" orient="horz" pos="3564">
          <p15:clr>
            <a:srgbClr val="A4A3A4"/>
          </p15:clr>
        </p15:guide>
        <p15:guide id="9" pos="268">
          <p15:clr>
            <a:srgbClr val="A4A3A4"/>
          </p15:clr>
        </p15:guide>
        <p15:guide id="10" pos="5504">
          <p15:clr>
            <a:srgbClr val="A4A3A4"/>
          </p15:clr>
        </p15:guide>
        <p15:guide id="11" pos="2048">
          <p15:clr>
            <a:srgbClr val="A4A3A4"/>
          </p15:clr>
        </p15:guide>
        <p15:guide id="12" pos="357">
          <p15:clr>
            <a:srgbClr val="A4A3A4"/>
          </p15:clr>
        </p15:guide>
        <p15:guide id="13" pos="1793">
          <p15:clr>
            <a:srgbClr val="A4A3A4"/>
          </p15:clr>
        </p15:guide>
        <p15:guide id="14" pos="3008">
          <p15:clr>
            <a:srgbClr val="A4A3A4"/>
          </p15:clr>
        </p15:guide>
        <p15:guide id="15" pos="1892">
          <p15:clr>
            <a:srgbClr val="A4A3A4"/>
          </p15:clr>
        </p15:guide>
        <p15:guide id="16" pos="667">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6BE"/>
    <a:srgbClr val="E4E5E8"/>
    <a:srgbClr val="4D525B"/>
    <a:srgbClr val="F2F2F2"/>
    <a:srgbClr val="00C2D6"/>
    <a:srgbClr val="41454D"/>
    <a:srgbClr val="EAECEE"/>
    <a:srgbClr val="EAEAEE"/>
    <a:srgbClr val="CBCED3"/>
    <a:srgbClr val="333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autoAdjust="0"/>
    <p:restoredTop sz="78691" autoAdjust="0"/>
  </p:normalViewPr>
  <p:slideViewPr>
    <p:cSldViewPr snapToGrid="0" snapToObjects="1">
      <p:cViewPr>
        <p:scale>
          <a:sx n="63" d="100"/>
          <a:sy n="63" d="100"/>
        </p:scale>
        <p:origin x="-1494" y="-72"/>
      </p:cViewPr>
      <p:guideLst>
        <p:guide orient="horz" pos="233"/>
        <p:guide orient="horz" pos="3965"/>
        <p:guide orient="horz" pos="612"/>
        <p:guide orient="horz" pos="4176"/>
        <p:guide orient="horz" pos="540"/>
        <p:guide orient="horz" pos="875"/>
        <p:guide orient="horz" pos="843"/>
        <p:guide orient="horz" pos="3564"/>
        <p:guide pos="268"/>
        <p:guide pos="5504"/>
        <p:guide pos="2048"/>
        <p:guide pos="357"/>
        <p:guide pos="1793"/>
        <p:guide pos="3008"/>
        <p:guide pos="1892"/>
        <p:guide pos="667"/>
      </p:guideLst>
    </p:cSldViewPr>
  </p:slideViewPr>
  <p:outlineViewPr>
    <p:cViewPr>
      <p:scale>
        <a:sx n="33" d="100"/>
        <a:sy n="33" d="100"/>
      </p:scale>
      <p:origin x="0" y="1890"/>
    </p:cViewPr>
  </p:outlineViewPr>
  <p:notesTextViewPr>
    <p:cViewPr>
      <p:scale>
        <a:sx n="1" d="1"/>
        <a:sy n="1" d="1"/>
      </p:scale>
      <p:origin x="0" y="0"/>
    </p:cViewPr>
  </p:notesTextViewPr>
  <p:sorterViewPr>
    <p:cViewPr>
      <p:scale>
        <a:sx n="100" d="100"/>
        <a:sy n="100" d="100"/>
      </p:scale>
      <p:origin x="0" y="6468"/>
    </p:cViewPr>
  </p:sorterViewPr>
  <p:notesViewPr>
    <p:cSldViewPr snapToGrid="0" snapToObjects="1">
      <p:cViewPr varScale="1">
        <p:scale>
          <a:sx n="55" d="100"/>
          <a:sy n="55" d="100"/>
        </p:scale>
        <p:origin x="-2832"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Annual Giving</c:v>
                </c:pt>
                <c:pt idx="1">
                  <c:v>Peer-to-Peer Solicitation</c:v>
                </c:pt>
                <c:pt idx="2">
                  <c:v>Dues Check-off</c:v>
                </c:pt>
                <c:pt idx="3">
                  <c:v>Special Events</c:v>
                </c:pt>
                <c:pt idx="4">
                  <c:v>Corporate Grants</c:v>
                </c:pt>
                <c:pt idx="5">
                  <c:v>Direct Mail</c:v>
                </c:pt>
                <c:pt idx="6">
                  <c:v>Gifts-in-Kind</c:v>
                </c:pt>
                <c:pt idx="7">
                  <c:v>Online</c:v>
                </c:pt>
                <c:pt idx="8">
                  <c:v>Planned Giving</c:v>
                </c:pt>
                <c:pt idx="9">
                  <c:v>Foundation Grants</c:v>
                </c:pt>
              </c:strCache>
            </c:strRef>
          </c:cat>
          <c:val>
            <c:numRef>
              <c:f>Sheet1!$B$2:$B$11</c:f>
              <c:numCache>
                <c:formatCode>0%</c:formatCode>
                <c:ptCount val="10"/>
                <c:pt idx="0">
                  <c:v>0.78</c:v>
                </c:pt>
                <c:pt idx="1">
                  <c:v>0.67</c:v>
                </c:pt>
                <c:pt idx="2">
                  <c:v>0.64</c:v>
                </c:pt>
                <c:pt idx="3">
                  <c:v>0.57999999999999996</c:v>
                </c:pt>
                <c:pt idx="4">
                  <c:v>0.55000000000000004</c:v>
                </c:pt>
                <c:pt idx="5">
                  <c:v>0.54</c:v>
                </c:pt>
                <c:pt idx="6">
                  <c:v>0.49</c:v>
                </c:pt>
                <c:pt idx="7">
                  <c:v>0.49</c:v>
                </c:pt>
                <c:pt idx="8">
                  <c:v>0.47</c:v>
                </c:pt>
                <c:pt idx="9">
                  <c:v>0.46</c:v>
                </c:pt>
              </c:numCache>
            </c:numRef>
          </c:val>
        </c:ser>
        <c:dLbls>
          <c:showLegendKey val="0"/>
          <c:showVal val="0"/>
          <c:showCatName val="0"/>
          <c:showSerName val="0"/>
          <c:showPercent val="0"/>
          <c:showBubbleSize val="0"/>
        </c:dLbls>
        <c:gapWidth val="154"/>
        <c:overlap val="12"/>
        <c:axId val="76791808"/>
        <c:axId val="76793344"/>
      </c:barChart>
      <c:catAx>
        <c:axId val="7679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793344"/>
        <c:crosses val="autoZero"/>
        <c:auto val="1"/>
        <c:lblAlgn val="ctr"/>
        <c:lblOffset val="100"/>
        <c:noMultiLvlLbl val="0"/>
      </c:catAx>
      <c:valAx>
        <c:axId val="76793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79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71342-DBA4-4CF2-8CD2-849CA5A63AF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15A48BE-D3B5-45FD-B2F8-380F6A0B548E}">
      <dgm:prSet phldrT="[Text]"/>
      <dgm:spPr/>
      <dgm:t>
        <a:bodyPr/>
        <a:lstStyle/>
        <a:p>
          <a:r>
            <a:rPr lang="en-US" dirty="0" smtClean="0"/>
            <a:t>Data is the basis for analysis</a:t>
          </a:r>
          <a:endParaRPr lang="en-US" dirty="0"/>
        </a:p>
      </dgm:t>
    </dgm:pt>
    <dgm:pt modelId="{AA298A98-3BAD-473B-86D1-E1314E40247B}" type="parTrans" cxnId="{F2CD25ED-6747-4575-B66B-BC3E233A156C}">
      <dgm:prSet/>
      <dgm:spPr/>
      <dgm:t>
        <a:bodyPr/>
        <a:lstStyle/>
        <a:p>
          <a:endParaRPr lang="en-US"/>
        </a:p>
      </dgm:t>
    </dgm:pt>
    <dgm:pt modelId="{01769B72-1E63-4116-9F25-CA1F0CBF96C1}" type="sibTrans" cxnId="{F2CD25ED-6747-4575-B66B-BC3E233A156C}">
      <dgm:prSet/>
      <dgm:spPr/>
      <dgm:t>
        <a:bodyPr/>
        <a:lstStyle/>
        <a:p>
          <a:endParaRPr lang="en-US"/>
        </a:p>
      </dgm:t>
    </dgm:pt>
    <dgm:pt modelId="{06C94D15-CDBA-4268-B412-B4BFA15AEE19}">
      <dgm:prSet phldrT="[Text]"/>
      <dgm:spPr/>
      <dgm:t>
        <a:bodyPr/>
        <a:lstStyle/>
        <a:p>
          <a:r>
            <a:rPr lang="en-US" dirty="0" smtClean="0"/>
            <a:t>Benchmarking provides a sound basis for comparison</a:t>
          </a:r>
          <a:endParaRPr lang="en-US" dirty="0"/>
        </a:p>
      </dgm:t>
    </dgm:pt>
    <dgm:pt modelId="{5547E016-AA40-45EF-A273-443FDBA97FD4}" type="parTrans" cxnId="{B6DD6ACA-CFA1-4A38-88A9-310E1EB3145C}">
      <dgm:prSet/>
      <dgm:spPr/>
      <dgm:t>
        <a:bodyPr/>
        <a:lstStyle/>
        <a:p>
          <a:endParaRPr lang="en-US"/>
        </a:p>
      </dgm:t>
    </dgm:pt>
    <dgm:pt modelId="{CB28B261-27B7-45A4-A12B-4575AC853A2C}" type="sibTrans" cxnId="{B6DD6ACA-CFA1-4A38-88A9-310E1EB3145C}">
      <dgm:prSet/>
      <dgm:spPr/>
      <dgm:t>
        <a:bodyPr/>
        <a:lstStyle/>
        <a:p>
          <a:endParaRPr lang="en-US"/>
        </a:p>
      </dgm:t>
    </dgm:pt>
    <dgm:pt modelId="{A02BBD40-F481-4423-AAC3-D84C4C624DA4}">
      <dgm:prSet phldrT="[Text]" custT="1"/>
      <dgm:spPr/>
      <dgm:t>
        <a:bodyPr/>
        <a:lstStyle/>
        <a:p>
          <a:r>
            <a:rPr lang="en-US" sz="1900" dirty="0" smtClean="0"/>
            <a:t>Accurate data is essential for any effective analysis</a:t>
          </a:r>
          <a:endParaRPr lang="en-US" sz="1900" dirty="0"/>
        </a:p>
      </dgm:t>
    </dgm:pt>
    <dgm:pt modelId="{845B1F23-FA37-4B44-875A-5D8700D5A9E6}" type="parTrans" cxnId="{2CC82A7D-0FDB-468B-8CC0-04833874D54E}">
      <dgm:prSet/>
      <dgm:spPr/>
      <dgm:t>
        <a:bodyPr/>
        <a:lstStyle/>
        <a:p>
          <a:endParaRPr lang="en-US"/>
        </a:p>
      </dgm:t>
    </dgm:pt>
    <dgm:pt modelId="{EE3453D5-B7A6-4100-860C-C37682387E80}" type="sibTrans" cxnId="{2CC82A7D-0FDB-468B-8CC0-04833874D54E}">
      <dgm:prSet/>
      <dgm:spPr/>
      <dgm:t>
        <a:bodyPr/>
        <a:lstStyle/>
        <a:p>
          <a:endParaRPr lang="en-US"/>
        </a:p>
      </dgm:t>
    </dgm:pt>
    <dgm:pt modelId="{4A11C468-F5DA-4998-849E-0146650D90E1}">
      <dgm:prSet phldrT="[Text]" custT="1"/>
      <dgm:spPr/>
      <dgm:t>
        <a:bodyPr/>
        <a:lstStyle/>
        <a:p>
          <a:r>
            <a:rPr lang="en-US" sz="1900" dirty="0" smtClean="0"/>
            <a:t>Take advantage of internal/external benchmarking sources, like AFG!</a:t>
          </a:r>
          <a:endParaRPr lang="en-US" sz="1900" dirty="0"/>
        </a:p>
      </dgm:t>
    </dgm:pt>
    <dgm:pt modelId="{6DD25DCA-8FBC-4674-B44C-381A76244D75}" type="parTrans" cxnId="{A755B40F-A43B-4BCF-A647-98FBB296EF91}">
      <dgm:prSet/>
      <dgm:spPr/>
      <dgm:t>
        <a:bodyPr/>
        <a:lstStyle/>
        <a:p>
          <a:endParaRPr lang="en-US"/>
        </a:p>
      </dgm:t>
    </dgm:pt>
    <dgm:pt modelId="{E3C413F3-A4EE-4BF5-ADCE-6AE9875E1CC1}" type="sibTrans" cxnId="{A755B40F-A43B-4BCF-A647-98FBB296EF91}">
      <dgm:prSet/>
      <dgm:spPr/>
      <dgm:t>
        <a:bodyPr/>
        <a:lstStyle/>
        <a:p>
          <a:endParaRPr lang="en-US"/>
        </a:p>
      </dgm:t>
    </dgm:pt>
    <dgm:pt modelId="{56AB61EB-1C3D-4A83-9659-ADA59F729101}">
      <dgm:prSet phldrT="[Text]"/>
      <dgm:spPr/>
      <dgm:t>
        <a:bodyPr/>
        <a:lstStyle/>
        <a:p>
          <a:r>
            <a:rPr lang="en-US" dirty="0" smtClean="0"/>
            <a:t>Analysis allows for informed decision making</a:t>
          </a:r>
          <a:endParaRPr lang="en-US" dirty="0"/>
        </a:p>
      </dgm:t>
    </dgm:pt>
    <dgm:pt modelId="{56D7CD2A-B46E-4753-B1D4-C70B3D72952F}" type="parTrans" cxnId="{0DF3692F-7950-4CF7-A998-AE4DC29CF581}">
      <dgm:prSet/>
      <dgm:spPr/>
      <dgm:t>
        <a:bodyPr/>
        <a:lstStyle/>
        <a:p>
          <a:endParaRPr lang="en-US"/>
        </a:p>
      </dgm:t>
    </dgm:pt>
    <dgm:pt modelId="{07D90501-E6B5-424C-907F-ABE8810D893E}" type="sibTrans" cxnId="{0DF3692F-7950-4CF7-A998-AE4DC29CF581}">
      <dgm:prSet/>
      <dgm:spPr/>
      <dgm:t>
        <a:bodyPr/>
        <a:lstStyle/>
        <a:p>
          <a:endParaRPr lang="en-US"/>
        </a:p>
      </dgm:t>
    </dgm:pt>
    <dgm:pt modelId="{B1A566BB-CF79-463B-97B8-7289067F0676}">
      <dgm:prSet phldrT="[Text]" custT="1"/>
      <dgm:spPr/>
      <dgm:t>
        <a:bodyPr/>
        <a:lstStyle/>
        <a:p>
          <a:r>
            <a:rPr lang="en-US" sz="1900" dirty="0" smtClean="0"/>
            <a:t>Assess progress and performance</a:t>
          </a:r>
          <a:endParaRPr lang="en-US" sz="1900" dirty="0"/>
        </a:p>
      </dgm:t>
    </dgm:pt>
    <dgm:pt modelId="{B73015BF-25ED-4D24-9D38-9FE7119FBD1D}" type="parTrans" cxnId="{B85F813A-A24A-48F8-A4BF-4BA197F493F8}">
      <dgm:prSet/>
      <dgm:spPr/>
      <dgm:t>
        <a:bodyPr/>
        <a:lstStyle/>
        <a:p>
          <a:endParaRPr lang="en-US"/>
        </a:p>
      </dgm:t>
    </dgm:pt>
    <dgm:pt modelId="{198D7612-E3EE-4A35-BDD6-CEA5BEC6F368}" type="sibTrans" cxnId="{B85F813A-A24A-48F8-A4BF-4BA197F493F8}">
      <dgm:prSet/>
      <dgm:spPr/>
      <dgm:t>
        <a:bodyPr/>
        <a:lstStyle/>
        <a:p>
          <a:endParaRPr lang="en-US"/>
        </a:p>
      </dgm:t>
    </dgm:pt>
    <dgm:pt modelId="{39142988-5BFF-4E4F-811F-7A979FE70E05}">
      <dgm:prSet phldrT="[Text]" custT="1"/>
      <dgm:spPr/>
      <dgm:t>
        <a:bodyPr/>
        <a:lstStyle/>
        <a:p>
          <a:r>
            <a:rPr lang="en-US" sz="1900" dirty="0" smtClean="0"/>
            <a:t>Set goals by using metrics</a:t>
          </a:r>
          <a:endParaRPr lang="en-US" sz="1900" dirty="0"/>
        </a:p>
      </dgm:t>
    </dgm:pt>
    <dgm:pt modelId="{749ADCA0-9D17-4DA4-8022-1DD3CFF242D0}" type="parTrans" cxnId="{9FEEE7E8-3C7D-4353-9990-6E8DA1E2C553}">
      <dgm:prSet/>
      <dgm:spPr/>
      <dgm:t>
        <a:bodyPr/>
        <a:lstStyle/>
        <a:p>
          <a:endParaRPr lang="en-US"/>
        </a:p>
      </dgm:t>
    </dgm:pt>
    <dgm:pt modelId="{73B0EED0-ADF8-4094-821C-5EF83CE7E869}" type="sibTrans" cxnId="{9FEEE7E8-3C7D-4353-9990-6E8DA1E2C553}">
      <dgm:prSet/>
      <dgm:spPr/>
      <dgm:t>
        <a:bodyPr/>
        <a:lstStyle/>
        <a:p>
          <a:endParaRPr lang="en-US"/>
        </a:p>
      </dgm:t>
    </dgm:pt>
    <dgm:pt modelId="{1AAFC807-2CCB-4846-98DB-B489F0310A62}">
      <dgm:prSet phldrT="[Text]" custT="1"/>
      <dgm:spPr/>
      <dgm:t>
        <a:bodyPr/>
        <a:lstStyle/>
        <a:p>
          <a:r>
            <a:rPr lang="en-US" sz="1900" dirty="0" smtClean="0"/>
            <a:t>Build accountability</a:t>
          </a:r>
          <a:endParaRPr lang="en-US" sz="1900" dirty="0"/>
        </a:p>
      </dgm:t>
    </dgm:pt>
    <dgm:pt modelId="{357B4135-A10A-47ED-ACCB-9214E6CC7591}" type="parTrans" cxnId="{FCB8D4E4-27CA-4759-A859-21E2687C99E0}">
      <dgm:prSet/>
      <dgm:spPr/>
      <dgm:t>
        <a:bodyPr/>
        <a:lstStyle/>
        <a:p>
          <a:endParaRPr lang="en-US"/>
        </a:p>
      </dgm:t>
    </dgm:pt>
    <dgm:pt modelId="{53E26B06-DC5D-45D3-A6DF-0FEB4CE4FE8B}" type="sibTrans" cxnId="{FCB8D4E4-27CA-4759-A859-21E2687C99E0}">
      <dgm:prSet/>
      <dgm:spPr/>
      <dgm:t>
        <a:bodyPr/>
        <a:lstStyle/>
        <a:p>
          <a:endParaRPr lang="en-US"/>
        </a:p>
      </dgm:t>
    </dgm:pt>
    <dgm:pt modelId="{A805DB95-CDB2-4BDE-9792-CF301FCE67EE}">
      <dgm:prSet phldrT="[Text]" custT="1"/>
      <dgm:spPr/>
      <dgm:t>
        <a:bodyPr/>
        <a:lstStyle/>
        <a:p>
          <a:r>
            <a:rPr lang="en-US" sz="1900" dirty="0" smtClean="0"/>
            <a:t>Identify new opportunities</a:t>
          </a:r>
          <a:endParaRPr lang="en-US" sz="1900" dirty="0"/>
        </a:p>
      </dgm:t>
    </dgm:pt>
    <dgm:pt modelId="{D4CFB858-4965-42A9-93ED-BBD6519118DF}" type="parTrans" cxnId="{76071F29-1E3E-45BA-9433-1FF4C35FCD1E}">
      <dgm:prSet/>
      <dgm:spPr/>
      <dgm:t>
        <a:bodyPr/>
        <a:lstStyle/>
        <a:p>
          <a:endParaRPr lang="en-US"/>
        </a:p>
      </dgm:t>
    </dgm:pt>
    <dgm:pt modelId="{871F15D5-D391-425F-AFB7-82D697FB87BD}" type="sibTrans" cxnId="{76071F29-1E3E-45BA-9433-1FF4C35FCD1E}">
      <dgm:prSet/>
      <dgm:spPr/>
      <dgm:t>
        <a:bodyPr/>
        <a:lstStyle/>
        <a:p>
          <a:endParaRPr lang="en-US"/>
        </a:p>
      </dgm:t>
    </dgm:pt>
    <dgm:pt modelId="{F0AC8F58-A719-4F40-9EAA-A9790F0761C8}">
      <dgm:prSet phldrT="[Text]" custT="1"/>
      <dgm:spPr/>
      <dgm:t>
        <a:bodyPr/>
        <a:lstStyle/>
        <a:p>
          <a:r>
            <a:rPr lang="en-US" sz="1900" dirty="0" smtClean="0"/>
            <a:t>Determine what works best</a:t>
          </a:r>
          <a:endParaRPr lang="en-US" sz="1900" dirty="0"/>
        </a:p>
      </dgm:t>
    </dgm:pt>
    <dgm:pt modelId="{4777B518-F5F6-4605-BC55-CBEFB4CAE924}" type="parTrans" cxnId="{4CD6185C-9DC5-43DD-84CB-91AA8E377C5B}">
      <dgm:prSet/>
      <dgm:spPr/>
      <dgm:t>
        <a:bodyPr/>
        <a:lstStyle/>
        <a:p>
          <a:endParaRPr lang="en-US"/>
        </a:p>
      </dgm:t>
    </dgm:pt>
    <dgm:pt modelId="{66C5E20D-9B4E-4F86-B0D9-D64966087702}" type="sibTrans" cxnId="{4CD6185C-9DC5-43DD-84CB-91AA8E377C5B}">
      <dgm:prSet/>
      <dgm:spPr/>
      <dgm:t>
        <a:bodyPr/>
        <a:lstStyle/>
        <a:p>
          <a:endParaRPr lang="en-US"/>
        </a:p>
      </dgm:t>
    </dgm:pt>
    <dgm:pt modelId="{96ABC707-532B-4E7D-BB84-3A084F8C28E8}">
      <dgm:prSet phldrT="[Text]" custT="1"/>
      <dgm:spPr/>
      <dgm:t>
        <a:bodyPr/>
        <a:lstStyle/>
        <a:p>
          <a:r>
            <a:rPr lang="en-US" sz="1900" dirty="0" smtClean="0"/>
            <a:t>Bad data = Higher likelihood for failed efforts &amp; frustration</a:t>
          </a:r>
          <a:endParaRPr lang="en-US" sz="1900" dirty="0"/>
        </a:p>
      </dgm:t>
    </dgm:pt>
    <dgm:pt modelId="{D3F1ACFB-8112-4DB5-9746-C170990B4AAA}" type="parTrans" cxnId="{2414F4B5-A88D-4857-827B-BB731BF37863}">
      <dgm:prSet/>
      <dgm:spPr/>
      <dgm:t>
        <a:bodyPr/>
        <a:lstStyle/>
        <a:p>
          <a:endParaRPr lang="en-US"/>
        </a:p>
      </dgm:t>
    </dgm:pt>
    <dgm:pt modelId="{4FF416AD-B9E0-4DA8-9022-550EDF7ED339}" type="sibTrans" cxnId="{2414F4B5-A88D-4857-827B-BB731BF37863}">
      <dgm:prSet/>
      <dgm:spPr/>
      <dgm:t>
        <a:bodyPr/>
        <a:lstStyle/>
        <a:p>
          <a:endParaRPr lang="en-US"/>
        </a:p>
      </dgm:t>
    </dgm:pt>
    <dgm:pt modelId="{9AB98FE1-A046-4CD4-B007-A17A79E9EB64}" type="pres">
      <dgm:prSet presAssocID="{76B71342-DBA4-4CF2-8CD2-849CA5A63AF3}" presName="linear" presStyleCnt="0">
        <dgm:presLayoutVars>
          <dgm:dir/>
          <dgm:animLvl val="lvl"/>
          <dgm:resizeHandles val="exact"/>
        </dgm:presLayoutVars>
      </dgm:prSet>
      <dgm:spPr/>
      <dgm:t>
        <a:bodyPr/>
        <a:lstStyle/>
        <a:p>
          <a:endParaRPr lang="en-US"/>
        </a:p>
      </dgm:t>
    </dgm:pt>
    <dgm:pt modelId="{2397FDE3-68F6-47DB-A708-07F85EAA0B98}" type="pres">
      <dgm:prSet presAssocID="{515A48BE-D3B5-45FD-B2F8-380F6A0B548E}" presName="parentLin" presStyleCnt="0"/>
      <dgm:spPr/>
    </dgm:pt>
    <dgm:pt modelId="{514831FF-4959-444A-A868-2BBCE45E0608}" type="pres">
      <dgm:prSet presAssocID="{515A48BE-D3B5-45FD-B2F8-380F6A0B548E}" presName="parentLeftMargin" presStyleLbl="node1" presStyleIdx="0" presStyleCnt="3"/>
      <dgm:spPr/>
      <dgm:t>
        <a:bodyPr/>
        <a:lstStyle/>
        <a:p>
          <a:endParaRPr lang="en-US"/>
        </a:p>
      </dgm:t>
    </dgm:pt>
    <dgm:pt modelId="{79C9E86B-1836-4791-8DF6-BC94B426878C}" type="pres">
      <dgm:prSet presAssocID="{515A48BE-D3B5-45FD-B2F8-380F6A0B548E}" presName="parentText" presStyleLbl="node1" presStyleIdx="0" presStyleCnt="3">
        <dgm:presLayoutVars>
          <dgm:chMax val="0"/>
          <dgm:bulletEnabled val="1"/>
        </dgm:presLayoutVars>
      </dgm:prSet>
      <dgm:spPr/>
      <dgm:t>
        <a:bodyPr/>
        <a:lstStyle/>
        <a:p>
          <a:endParaRPr lang="en-US"/>
        </a:p>
      </dgm:t>
    </dgm:pt>
    <dgm:pt modelId="{1F63FD71-0EEA-48AC-A21A-443387B81A67}" type="pres">
      <dgm:prSet presAssocID="{515A48BE-D3B5-45FD-B2F8-380F6A0B548E}" presName="negativeSpace" presStyleCnt="0"/>
      <dgm:spPr/>
    </dgm:pt>
    <dgm:pt modelId="{4DFE1F56-71E2-4BD2-AB49-A15C8842A9F6}" type="pres">
      <dgm:prSet presAssocID="{515A48BE-D3B5-45FD-B2F8-380F6A0B548E}" presName="childText" presStyleLbl="conFgAcc1" presStyleIdx="0" presStyleCnt="3">
        <dgm:presLayoutVars>
          <dgm:bulletEnabled val="1"/>
        </dgm:presLayoutVars>
      </dgm:prSet>
      <dgm:spPr/>
      <dgm:t>
        <a:bodyPr/>
        <a:lstStyle/>
        <a:p>
          <a:endParaRPr lang="en-US"/>
        </a:p>
      </dgm:t>
    </dgm:pt>
    <dgm:pt modelId="{922E96E3-7979-4F05-A325-6F8DC36360B0}" type="pres">
      <dgm:prSet presAssocID="{01769B72-1E63-4116-9F25-CA1F0CBF96C1}" presName="spaceBetweenRectangles" presStyleCnt="0"/>
      <dgm:spPr/>
    </dgm:pt>
    <dgm:pt modelId="{3084F7A2-CD5D-4B53-8E55-BC944B333103}" type="pres">
      <dgm:prSet presAssocID="{56AB61EB-1C3D-4A83-9659-ADA59F729101}" presName="parentLin" presStyleCnt="0"/>
      <dgm:spPr/>
    </dgm:pt>
    <dgm:pt modelId="{3912AAD3-1C9C-490C-942B-78FC82B53372}" type="pres">
      <dgm:prSet presAssocID="{56AB61EB-1C3D-4A83-9659-ADA59F729101}" presName="parentLeftMargin" presStyleLbl="node1" presStyleIdx="0" presStyleCnt="3"/>
      <dgm:spPr/>
      <dgm:t>
        <a:bodyPr/>
        <a:lstStyle/>
        <a:p>
          <a:endParaRPr lang="en-US"/>
        </a:p>
      </dgm:t>
    </dgm:pt>
    <dgm:pt modelId="{F0B1FE25-BE94-4BFA-A9CC-4444FB4F9107}" type="pres">
      <dgm:prSet presAssocID="{56AB61EB-1C3D-4A83-9659-ADA59F729101}" presName="parentText" presStyleLbl="node1" presStyleIdx="1" presStyleCnt="3">
        <dgm:presLayoutVars>
          <dgm:chMax val="0"/>
          <dgm:bulletEnabled val="1"/>
        </dgm:presLayoutVars>
      </dgm:prSet>
      <dgm:spPr/>
      <dgm:t>
        <a:bodyPr/>
        <a:lstStyle/>
        <a:p>
          <a:endParaRPr lang="en-US"/>
        </a:p>
      </dgm:t>
    </dgm:pt>
    <dgm:pt modelId="{A7DCD1CE-BFA6-48D5-9D9A-5C47D6ED2FF7}" type="pres">
      <dgm:prSet presAssocID="{56AB61EB-1C3D-4A83-9659-ADA59F729101}" presName="negativeSpace" presStyleCnt="0"/>
      <dgm:spPr/>
    </dgm:pt>
    <dgm:pt modelId="{F8B678DC-8578-460D-AC8F-B61D1A0511C6}" type="pres">
      <dgm:prSet presAssocID="{56AB61EB-1C3D-4A83-9659-ADA59F729101}" presName="childText" presStyleLbl="conFgAcc1" presStyleIdx="1" presStyleCnt="3">
        <dgm:presLayoutVars>
          <dgm:bulletEnabled val="1"/>
        </dgm:presLayoutVars>
      </dgm:prSet>
      <dgm:spPr/>
      <dgm:t>
        <a:bodyPr/>
        <a:lstStyle/>
        <a:p>
          <a:endParaRPr lang="en-US"/>
        </a:p>
      </dgm:t>
    </dgm:pt>
    <dgm:pt modelId="{62CD3689-EEDF-4AE9-B072-3D585960ADE9}" type="pres">
      <dgm:prSet presAssocID="{07D90501-E6B5-424C-907F-ABE8810D893E}" presName="spaceBetweenRectangles" presStyleCnt="0"/>
      <dgm:spPr/>
    </dgm:pt>
    <dgm:pt modelId="{940E5548-E0CA-44D3-9CB3-23AD7628D86B}" type="pres">
      <dgm:prSet presAssocID="{06C94D15-CDBA-4268-B412-B4BFA15AEE19}" presName="parentLin" presStyleCnt="0"/>
      <dgm:spPr/>
    </dgm:pt>
    <dgm:pt modelId="{2058AC2C-5402-4C9D-B8C8-B7FE75986531}" type="pres">
      <dgm:prSet presAssocID="{06C94D15-CDBA-4268-B412-B4BFA15AEE19}" presName="parentLeftMargin" presStyleLbl="node1" presStyleIdx="1" presStyleCnt="3"/>
      <dgm:spPr/>
      <dgm:t>
        <a:bodyPr/>
        <a:lstStyle/>
        <a:p>
          <a:endParaRPr lang="en-US"/>
        </a:p>
      </dgm:t>
    </dgm:pt>
    <dgm:pt modelId="{F7D58227-122B-4172-8383-DBA8FC873BFC}" type="pres">
      <dgm:prSet presAssocID="{06C94D15-CDBA-4268-B412-B4BFA15AEE19}" presName="parentText" presStyleLbl="node1" presStyleIdx="2" presStyleCnt="3">
        <dgm:presLayoutVars>
          <dgm:chMax val="0"/>
          <dgm:bulletEnabled val="1"/>
        </dgm:presLayoutVars>
      </dgm:prSet>
      <dgm:spPr/>
      <dgm:t>
        <a:bodyPr/>
        <a:lstStyle/>
        <a:p>
          <a:endParaRPr lang="en-US"/>
        </a:p>
      </dgm:t>
    </dgm:pt>
    <dgm:pt modelId="{656804F7-D859-4C2C-A16D-B50978D449FD}" type="pres">
      <dgm:prSet presAssocID="{06C94D15-CDBA-4268-B412-B4BFA15AEE19}" presName="negativeSpace" presStyleCnt="0"/>
      <dgm:spPr/>
    </dgm:pt>
    <dgm:pt modelId="{21EA6D32-0E20-45C4-B14F-CC4E8CEB40CA}" type="pres">
      <dgm:prSet presAssocID="{06C94D15-CDBA-4268-B412-B4BFA15AEE19}" presName="childText" presStyleLbl="conFgAcc1" presStyleIdx="2" presStyleCnt="3">
        <dgm:presLayoutVars>
          <dgm:bulletEnabled val="1"/>
        </dgm:presLayoutVars>
      </dgm:prSet>
      <dgm:spPr/>
      <dgm:t>
        <a:bodyPr/>
        <a:lstStyle/>
        <a:p>
          <a:endParaRPr lang="en-US"/>
        </a:p>
      </dgm:t>
    </dgm:pt>
  </dgm:ptLst>
  <dgm:cxnLst>
    <dgm:cxn modelId="{76071F29-1E3E-45BA-9433-1FF4C35FCD1E}" srcId="{56AB61EB-1C3D-4A83-9659-ADA59F729101}" destId="{A805DB95-CDB2-4BDE-9792-CF301FCE67EE}" srcOrd="3" destOrd="0" parTransId="{D4CFB858-4965-42A9-93ED-BBD6519118DF}" sibTransId="{871F15D5-D391-425F-AFB7-82D697FB87BD}"/>
    <dgm:cxn modelId="{B6DD6ACA-CFA1-4A38-88A9-310E1EB3145C}" srcId="{76B71342-DBA4-4CF2-8CD2-849CA5A63AF3}" destId="{06C94D15-CDBA-4268-B412-B4BFA15AEE19}" srcOrd="2" destOrd="0" parTransId="{5547E016-AA40-45EF-A273-443FDBA97FD4}" sibTransId="{CB28B261-27B7-45A4-A12B-4575AC853A2C}"/>
    <dgm:cxn modelId="{182BEFCE-0014-4F7C-91BB-2303201476C0}" type="presOf" srcId="{515A48BE-D3B5-45FD-B2F8-380F6A0B548E}" destId="{79C9E86B-1836-4791-8DF6-BC94B426878C}" srcOrd="1" destOrd="0" presId="urn:microsoft.com/office/officeart/2005/8/layout/list1"/>
    <dgm:cxn modelId="{F2CD25ED-6747-4575-B66B-BC3E233A156C}" srcId="{76B71342-DBA4-4CF2-8CD2-849CA5A63AF3}" destId="{515A48BE-D3B5-45FD-B2F8-380F6A0B548E}" srcOrd="0" destOrd="0" parTransId="{AA298A98-3BAD-473B-86D1-E1314E40247B}" sibTransId="{01769B72-1E63-4116-9F25-CA1F0CBF96C1}"/>
    <dgm:cxn modelId="{9FEEE7E8-3C7D-4353-9990-6E8DA1E2C553}" srcId="{56AB61EB-1C3D-4A83-9659-ADA59F729101}" destId="{39142988-5BFF-4E4F-811F-7A979FE70E05}" srcOrd="1" destOrd="0" parTransId="{749ADCA0-9D17-4DA4-8022-1DD3CFF242D0}" sibTransId="{73B0EED0-ADF8-4094-821C-5EF83CE7E869}"/>
    <dgm:cxn modelId="{ECAA22FE-7E04-40F0-8AD0-3A1057BA48E7}" type="presOf" srcId="{76B71342-DBA4-4CF2-8CD2-849CA5A63AF3}" destId="{9AB98FE1-A046-4CD4-B007-A17A79E9EB64}" srcOrd="0" destOrd="0" presId="urn:microsoft.com/office/officeart/2005/8/layout/list1"/>
    <dgm:cxn modelId="{0DF3692F-7950-4CF7-A998-AE4DC29CF581}" srcId="{76B71342-DBA4-4CF2-8CD2-849CA5A63AF3}" destId="{56AB61EB-1C3D-4A83-9659-ADA59F729101}" srcOrd="1" destOrd="0" parTransId="{56D7CD2A-B46E-4753-B1D4-C70B3D72952F}" sibTransId="{07D90501-E6B5-424C-907F-ABE8810D893E}"/>
    <dgm:cxn modelId="{FCB8D4E4-27CA-4759-A859-21E2687C99E0}" srcId="{56AB61EB-1C3D-4A83-9659-ADA59F729101}" destId="{1AAFC807-2CCB-4846-98DB-B489F0310A62}" srcOrd="2" destOrd="0" parTransId="{357B4135-A10A-47ED-ACCB-9214E6CC7591}" sibTransId="{53E26B06-DC5D-45D3-A6DF-0FEB4CE4FE8B}"/>
    <dgm:cxn modelId="{A755B40F-A43B-4BCF-A647-98FBB296EF91}" srcId="{06C94D15-CDBA-4268-B412-B4BFA15AEE19}" destId="{4A11C468-F5DA-4998-849E-0146650D90E1}" srcOrd="0" destOrd="0" parTransId="{6DD25DCA-8FBC-4674-B44C-381A76244D75}" sibTransId="{E3C413F3-A4EE-4BF5-ADCE-6AE9875E1CC1}"/>
    <dgm:cxn modelId="{B85F813A-A24A-48F8-A4BF-4BA197F493F8}" srcId="{56AB61EB-1C3D-4A83-9659-ADA59F729101}" destId="{B1A566BB-CF79-463B-97B8-7289067F0676}" srcOrd="0" destOrd="0" parTransId="{B73015BF-25ED-4D24-9D38-9FE7119FBD1D}" sibTransId="{198D7612-E3EE-4A35-BDD6-CEA5BEC6F368}"/>
    <dgm:cxn modelId="{828FC2FC-E574-409D-8689-4E84E2836581}" type="presOf" srcId="{06C94D15-CDBA-4268-B412-B4BFA15AEE19}" destId="{F7D58227-122B-4172-8383-DBA8FC873BFC}" srcOrd="1" destOrd="0" presId="urn:microsoft.com/office/officeart/2005/8/layout/list1"/>
    <dgm:cxn modelId="{44413233-BDBE-44A3-96AF-A8A9FE8692F4}" type="presOf" srcId="{56AB61EB-1C3D-4A83-9659-ADA59F729101}" destId="{F0B1FE25-BE94-4BFA-A9CC-4444FB4F9107}" srcOrd="1" destOrd="0" presId="urn:microsoft.com/office/officeart/2005/8/layout/list1"/>
    <dgm:cxn modelId="{7D033502-FCCC-4326-BBED-C47A14022787}" type="presOf" srcId="{1AAFC807-2CCB-4846-98DB-B489F0310A62}" destId="{F8B678DC-8578-460D-AC8F-B61D1A0511C6}" srcOrd="0" destOrd="2" presId="urn:microsoft.com/office/officeart/2005/8/layout/list1"/>
    <dgm:cxn modelId="{F717C70A-B5E3-40C5-A7E8-4530F764FC22}" type="presOf" srcId="{B1A566BB-CF79-463B-97B8-7289067F0676}" destId="{F8B678DC-8578-460D-AC8F-B61D1A0511C6}" srcOrd="0" destOrd="0" presId="urn:microsoft.com/office/officeart/2005/8/layout/list1"/>
    <dgm:cxn modelId="{1A3B045D-69C9-45AE-BC25-FDA9FCA2C175}" type="presOf" srcId="{A02BBD40-F481-4423-AAC3-D84C4C624DA4}" destId="{4DFE1F56-71E2-4BD2-AB49-A15C8842A9F6}" srcOrd="0" destOrd="0" presId="urn:microsoft.com/office/officeart/2005/8/layout/list1"/>
    <dgm:cxn modelId="{E36C74EA-A6A7-4534-8473-DBC900FE81F6}" type="presOf" srcId="{06C94D15-CDBA-4268-B412-B4BFA15AEE19}" destId="{2058AC2C-5402-4C9D-B8C8-B7FE75986531}" srcOrd="0" destOrd="0" presId="urn:microsoft.com/office/officeart/2005/8/layout/list1"/>
    <dgm:cxn modelId="{2414F4B5-A88D-4857-827B-BB731BF37863}" srcId="{515A48BE-D3B5-45FD-B2F8-380F6A0B548E}" destId="{96ABC707-532B-4E7D-BB84-3A084F8C28E8}" srcOrd="1" destOrd="0" parTransId="{D3F1ACFB-8112-4DB5-9746-C170990B4AAA}" sibTransId="{4FF416AD-B9E0-4DA8-9022-550EDF7ED339}"/>
    <dgm:cxn modelId="{0224931C-544B-4343-9D53-F79D4431AC4E}" type="presOf" srcId="{96ABC707-532B-4E7D-BB84-3A084F8C28E8}" destId="{4DFE1F56-71E2-4BD2-AB49-A15C8842A9F6}" srcOrd="0" destOrd="1" presId="urn:microsoft.com/office/officeart/2005/8/layout/list1"/>
    <dgm:cxn modelId="{FAA5E886-5788-44D9-8E12-E9F98D2E3BF8}" type="presOf" srcId="{A805DB95-CDB2-4BDE-9792-CF301FCE67EE}" destId="{F8B678DC-8578-460D-AC8F-B61D1A0511C6}" srcOrd="0" destOrd="3" presId="urn:microsoft.com/office/officeart/2005/8/layout/list1"/>
    <dgm:cxn modelId="{E78ED1EB-B930-457A-AE18-D57C3D3ABF6B}" type="presOf" srcId="{4A11C468-F5DA-4998-849E-0146650D90E1}" destId="{21EA6D32-0E20-45C4-B14F-CC4E8CEB40CA}" srcOrd="0" destOrd="0" presId="urn:microsoft.com/office/officeart/2005/8/layout/list1"/>
    <dgm:cxn modelId="{79FCA437-C0C7-404E-AC4D-CC01E66E912C}" type="presOf" srcId="{56AB61EB-1C3D-4A83-9659-ADA59F729101}" destId="{3912AAD3-1C9C-490C-942B-78FC82B53372}" srcOrd="0" destOrd="0" presId="urn:microsoft.com/office/officeart/2005/8/layout/list1"/>
    <dgm:cxn modelId="{2CC82A7D-0FDB-468B-8CC0-04833874D54E}" srcId="{515A48BE-D3B5-45FD-B2F8-380F6A0B548E}" destId="{A02BBD40-F481-4423-AAC3-D84C4C624DA4}" srcOrd="0" destOrd="0" parTransId="{845B1F23-FA37-4B44-875A-5D8700D5A9E6}" sibTransId="{EE3453D5-B7A6-4100-860C-C37682387E80}"/>
    <dgm:cxn modelId="{A72D452D-E729-4086-BCEC-6C3975FBE0B4}" type="presOf" srcId="{515A48BE-D3B5-45FD-B2F8-380F6A0B548E}" destId="{514831FF-4959-444A-A868-2BBCE45E0608}" srcOrd="0" destOrd="0" presId="urn:microsoft.com/office/officeart/2005/8/layout/list1"/>
    <dgm:cxn modelId="{7D4F3A55-639F-4B77-BDB3-09E043CF34A6}" type="presOf" srcId="{F0AC8F58-A719-4F40-9EAA-A9790F0761C8}" destId="{F8B678DC-8578-460D-AC8F-B61D1A0511C6}" srcOrd="0" destOrd="4" presId="urn:microsoft.com/office/officeart/2005/8/layout/list1"/>
    <dgm:cxn modelId="{2E2F362A-932E-4427-9D3C-EC6CBD875E67}" type="presOf" srcId="{39142988-5BFF-4E4F-811F-7A979FE70E05}" destId="{F8B678DC-8578-460D-AC8F-B61D1A0511C6}" srcOrd="0" destOrd="1" presId="urn:microsoft.com/office/officeart/2005/8/layout/list1"/>
    <dgm:cxn modelId="{4CD6185C-9DC5-43DD-84CB-91AA8E377C5B}" srcId="{56AB61EB-1C3D-4A83-9659-ADA59F729101}" destId="{F0AC8F58-A719-4F40-9EAA-A9790F0761C8}" srcOrd="4" destOrd="0" parTransId="{4777B518-F5F6-4605-BC55-CBEFB4CAE924}" sibTransId="{66C5E20D-9B4E-4F86-B0D9-D64966087702}"/>
    <dgm:cxn modelId="{D4EAAD53-9887-46FA-B16D-6E36FC228CB6}" type="presParOf" srcId="{9AB98FE1-A046-4CD4-B007-A17A79E9EB64}" destId="{2397FDE3-68F6-47DB-A708-07F85EAA0B98}" srcOrd="0" destOrd="0" presId="urn:microsoft.com/office/officeart/2005/8/layout/list1"/>
    <dgm:cxn modelId="{90DA2EE2-5E26-4581-A893-D543BD139D85}" type="presParOf" srcId="{2397FDE3-68F6-47DB-A708-07F85EAA0B98}" destId="{514831FF-4959-444A-A868-2BBCE45E0608}" srcOrd="0" destOrd="0" presId="urn:microsoft.com/office/officeart/2005/8/layout/list1"/>
    <dgm:cxn modelId="{3D13899A-09EE-46B7-9F4C-E18EDBD4100D}" type="presParOf" srcId="{2397FDE3-68F6-47DB-A708-07F85EAA0B98}" destId="{79C9E86B-1836-4791-8DF6-BC94B426878C}" srcOrd="1" destOrd="0" presId="urn:microsoft.com/office/officeart/2005/8/layout/list1"/>
    <dgm:cxn modelId="{5DE28186-2D06-40A9-B695-63A4310C6A74}" type="presParOf" srcId="{9AB98FE1-A046-4CD4-B007-A17A79E9EB64}" destId="{1F63FD71-0EEA-48AC-A21A-443387B81A67}" srcOrd="1" destOrd="0" presId="urn:microsoft.com/office/officeart/2005/8/layout/list1"/>
    <dgm:cxn modelId="{85F5BEFC-AA1E-4216-B1CA-54E175652B26}" type="presParOf" srcId="{9AB98FE1-A046-4CD4-B007-A17A79E9EB64}" destId="{4DFE1F56-71E2-4BD2-AB49-A15C8842A9F6}" srcOrd="2" destOrd="0" presId="urn:microsoft.com/office/officeart/2005/8/layout/list1"/>
    <dgm:cxn modelId="{5AA04992-01C5-4CA1-801E-23E45EF1F67F}" type="presParOf" srcId="{9AB98FE1-A046-4CD4-B007-A17A79E9EB64}" destId="{922E96E3-7979-4F05-A325-6F8DC36360B0}" srcOrd="3" destOrd="0" presId="urn:microsoft.com/office/officeart/2005/8/layout/list1"/>
    <dgm:cxn modelId="{3DBCB822-EFA7-49A6-8210-06A907ABD582}" type="presParOf" srcId="{9AB98FE1-A046-4CD4-B007-A17A79E9EB64}" destId="{3084F7A2-CD5D-4B53-8E55-BC944B333103}" srcOrd="4" destOrd="0" presId="urn:microsoft.com/office/officeart/2005/8/layout/list1"/>
    <dgm:cxn modelId="{CB65E9B3-D32C-46CD-9E20-B634374E2BF7}" type="presParOf" srcId="{3084F7A2-CD5D-4B53-8E55-BC944B333103}" destId="{3912AAD3-1C9C-490C-942B-78FC82B53372}" srcOrd="0" destOrd="0" presId="urn:microsoft.com/office/officeart/2005/8/layout/list1"/>
    <dgm:cxn modelId="{5D2D77DF-7175-45B5-B41B-0D0157023566}" type="presParOf" srcId="{3084F7A2-CD5D-4B53-8E55-BC944B333103}" destId="{F0B1FE25-BE94-4BFA-A9CC-4444FB4F9107}" srcOrd="1" destOrd="0" presId="urn:microsoft.com/office/officeart/2005/8/layout/list1"/>
    <dgm:cxn modelId="{66FE8BBB-E8EF-49CC-8ACA-C9FC8DCA728D}" type="presParOf" srcId="{9AB98FE1-A046-4CD4-B007-A17A79E9EB64}" destId="{A7DCD1CE-BFA6-48D5-9D9A-5C47D6ED2FF7}" srcOrd="5" destOrd="0" presId="urn:microsoft.com/office/officeart/2005/8/layout/list1"/>
    <dgm:cxn modelId="{3D112FDA-7ADC-4891-80B8-76B3C371CD41}" type="presParOf" srcId="{9AB98FE1-A046-4CD4-B007-A17A79E9EB64}" destId="{F8B678DC-8578-460D-AC8F-B61D1A0511C6}" srcOrd="6" destOrd="0" presId="urn:microsoft.com/office/officeart/2005/8/layout/list1"/>
    <dgm:cxn modelId="{3ECC4576-301B-4E1F-8D01-AFFB51E18C6F}" type="presParOf" srcId="{9AB98FE1-A046-4CD4-B007-A17A79E9EB64}" destId="{62CD3689-EEDF-4AE9-B072-3D585960ADE9}" srcOrd="7" destOrd="0" presId="urn:microsoft.com/office/officeart/2005/8/layout/list1"/>
    <dgm:cxn modelId="{E608586E-436B-4EFD-BAD9-4C5751BCB6FB}" type="presParOf" srcId="{9AB98FE1-A046-4CD4-B007-A17A79E9EB64}" destId="{940E5548-E0CA-44D3-9CB3-23AD7628D86B}" srcOrd="8" destOrd="0" presId="urn:microsoft.com/office/officeart/2005/8/layout/list1"/>
    <dgm:cxn modelId="{DA51483F-9C05-401D-99FD-99A76CBCB60F}" type="presParOf" srcId="{940E5548-E0CA-44D3-9CB3-23AD7628D86B}" destId="{2058AC2C-5402-4C9D-B8C8-B7FE75986531}" srcOrd="0" destOrd="0" presId="urn:microsoft.com/office/officeart/2005/8/layout/list1"/>
    <dgm:cxn modelId="{415C51D9-6F17-4F61-9EAF-F93BDFC23736}" type="presParOf" srcId="{940E5548-E0CA-44D3-9CB3-23AD7628D86B}" destId="{F7D58227-122B-4172-8383-DBA8FC873BFC}" srcOrd="1" destOrd="0" presId="urn:microsoft.com/office/officeart/2005/8/layout/list1"/>
    <dgm:cxn modelId="{0F168F24-0CA6-4272-927E-2AB2F7E63565}" type="presParOf" srcId="{9AB98FE1-A046-4CD4-B007-A17A79E9EB64}" destId="{656804F7-D859-4C2C-A16D-B50978D449FD}" srcOrd="9" destOrd="0" presId="urn:microsoft.com/office/officeart/2005/8/layout/list1"/>
    <dgm:cxn modelId="{A0AB2DB6-996F-4F6F-B28B-4E1DFEF2B8FD}" type="presParOf" srcId="{9AB98FE1-A046-4CD4-B007-A17A79E9EB64}" destId="{21EA6D32-0E20-45C4-B14F-CC4E8CEB40C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F4DD3D-827B-4C6E-976C-C7A50C396914}" type="doc">
      <dgm:prSet loTypeId="urn:microsoft.com/office/officeart/2005/8/layout/cycle2" loCatId="cycle" qsTypeId="urn:microsoft.com/office/officeart/2005/8/quickstyle/3d3" qsCatId="3D" csTypeId="urn:microsoft.com/office/officeart/2005/8/colors/accent4_5" csCatId="accent4" phldr="1"/>
      <dgm:spPr/>
      <dgm:t>
        <a:bodyPr/>
        <a:lstStyle/>
        <a:p>
          <a:endParaRPr lang="en-US"/>
        </a:p>
      </dgm:t>
    </dgm:pt>
    <dgm:pt modelId="{D08FEC35-C0BC-4630-8077-44329E3B4CF2}">
      <dgm:prSet phldrT="[Text]"/>
      <dgm:spPr>
        <a:solidFill>
          <a:srgbClr val="FF0000">
            <a:alpha val="90000"/>
          </a:srgbClr>
        </a:solidFill>
      </dgm:spPr>
      <dgm:t>
        <a:bodyPr/>
        <a:lstStyle/>
        <a:p>
          <a:r>
            <a:rPr lang="en-US" dirty="0" smtClean="0"/>
            <a:t>Analyze Current Situation</a:t>
          </a:r>
          <a:endParaRPr lang="en-US" dirty="0"/>
        </a:p>
      </dgm:t>
    </dgm:pt>
    <dgm:pt modelId="{50901B3D-AA4F-46A1-A31E-A2A3FE6D984A}" type="parTrans" cxnId="{74B175D5-4D45-471E-B84A-484C21DE73EE}">
      <dgm:prSet/>
      <dgm:spPr/>
      <dgm:t>
        <a:bodyPr/>
        <a:lstStyle/>
        <a:p>
          <a:endParaRPr lang="en-US"/>
        </a:p>
      </dgm:t>
    </dgm:pt>
    <dgm:pt modelId="{17CE3216-5733-4B5C-BE2A-117433AA3F4D}" type="sibTrans" cxnId="{74B175D5-4D45-471E-B84A-484C21DE73EE}">
      <dgm:prSet/>
      <dgm:spPr/>
      <dgm:t>
        <a:bodyPr/>
        <a:lstStyle/>
        <a:p>
          <a:endParaRPr lang="en-US"/>
        </a:p>
      </dgm:t>
    </dgm:pt>
    <dgm:pt modelId="{867BDB02-2F36-4745-A859-4B3EBE436EE1}">
      <dgm:prSet phldrT="[Text]"/>
      <dgm:spPr>
        <a:solidFill>
          <a:schemeClr val="accent3">
            <a:lumMod val="50000"/>
            <a:alpha val="76667"/>
          </a:schemeClr>
        </a:solidFill>
      </dgm:spPr>
      <dgm:t>
        <a:bodyPr/>
        <a:lstStyle/>
        <a:p>
          <a:r>
            <a:rPr lang="en-US" b="1" dirty="0" smtClean="0"/>
            <a:t>Take Action Based on Findings</a:t>
          </a:r>
          <a:endParaRPr lang="en-US" b="1" dirty="0"/>
        </a:p>
      </dgm:t>
    </dgm:pt>
    <dgm:pt modelId="{573AAB85-C065-4A32-A883-7D6D015E3C91}" type="parTrans" cxnId="{964D532C-AB36-4C07-AA26-B3ABD3D8663D}">
      <dgm:prSet/>
      <dgm:spPr/>
      <dgm:t>
        <a:bodyPr/>
        <a:lstStyle/>
        <a:p>
          <a:endParaRPr lang="en-US"/>
        </a:p>
      </dgm:t>
    </dgm:pt>
    <dgm:pt modelId="{EAAF6497-33F1-460D-B488-1EF5D5EB4C1F}" type="sibTrans" cxnId="{964D532C-AB36-4C07-AA26-B3ABD3D8663D}">
      <dgm:prSet/>
      <dgm:spPr/>
      <dgm:t>
        <a:bodyPr/>
        <a:lstStyle/>
        <a:p>
          <a:endParaRPr lang="en-US"/>
        </a:p>
      </dgm:t>
    </dgm:pt>
    <dgm:pt modelId="{C87BE9E7-A6BC-40C4-AC4C-E640BED6ED77}">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Collect Data</a:t>
          </a:r>
          <a:endParaRPr lang="en-US" dirty="0"/>
        </a:p>
      </dgm:t>
    </dgm:pt>
    <dgm:pt modelId="{95F5B4D7-1FD2-47F3-97A2-D310CFAAE647}" type="parTrans" cxnId="{22146089-DD26-4DA1-95D0-2E82980F5466}">
      <dgm:prSet/>
      <dgm:spPr/>
      <dgm:t>
        <a:bodyPr/>
        <a:lstStyle/>
        <a:p>
          <a:endParaRPr lang="en-US"/>
        </a:p>
      </dgm:t>
    </dgm:pt>
    <dgm:pt modelId="{BCFE8405-D012-4F61-A497-6474B3F7DA67}" type="sibTrans" cxnId="{22146089-DD26-4DA1-95D0-2E82980F5466}">
      <dgm:prSet/>
      <dgm:spPr/>
      <dgm:t>
        <a:bodyPr/>
        <a:lstStyle/>
        <a:p>
          <a:endParaRPr lang="en-US"/>
        </a:p>
      </dgm:t>
    </dgm:pt>
    <dgm:pt modelId="{F9A905ED-2E7E-4047-A1E8-656AF401C87F}">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Compare Your Performance</a:t>
          </a:r>
          <a:endParaRPr lang="en-US" dirty="0"/>
        </a:p>
      </dgm:t>
    </dgm:pt>
    <dgm:pt modelId="{638F2129-2425-4D62-B40A-80EF532B2430}" type="parTrans" cxnId="{865C9EBB-2784-4FF4-8891-AEF6F4E2B0BA}">
      <dgm:prSet/>
      <dgm:spPr/>
      <dgm:t>
        <a:bodyPr/>
        <a:lstStyle/>
        <a:p>
          <a:endParaRPr lang="en-US"/>
        </a:p>
      </dgm:t>
    </dgm:pt>
    <dgm:pt modelId="{62F38CA6-C64A-42DB-8BCD-599CE0AB93C0}" type="sibTrans" cxnId="{865C9EBB-2784-4FF4-8891-AEF6F4E2B0BA}">
      <dgm:prSet/>
      <dgm:spPr/>
      <dgm:t>
        <a:bodyPr/>
        <a:lstStyle/>
        <a:p>
          <a:endParaRPr lang="en-US"/>
        </a:p>
      </dgm:t>
    </dgm:pt>
    <dgm:pt modelId="{37FAF70A-9FAF-49E1-B913-F8FC846146B4}" type="pres">
      <dgm:prSet presAssocID="{F3F4DD3D-827B-4C6E-976C-C7A50C396914}" presName="cycle" presStyleCnt="0">
        <dgm:presLayoutVars>
          <dgm:dir/>
          <dgm:resizeHandles val="exact"/>
        </dgm:presLayoutVars>
      </dgm:prSet>
      <dgm:spPr/>
      <dgm:t>
        <a:bodyPr/>
        <a:lstStyle/>
        <a:p>
          <a:endParaRPr lang="en-US"/>
        </a:p>
      </dgm:t>
    </dgm:pt>
    <dgm:pt modelId="{C93DB5A1-D788-4B6F-B0DE-CC2AD39F127E}" type="pres">
      <dgm:prSet presAssocID="{D08FEC35-C0BC-4630-8077-44329E3B4CF2}" presName="node" presStyleLbl="node1" presStyleIdx="0" presStyleCnt="4">
        <dgm:presLayoutVars>
          <dgm:bulletEnabled val="1"/>
        </dgm:presLayoutVars>
      </dgm:prSet>
      <dgm:spPr/>
      <dgm:t>
        <a:bodyPr/>
        <a:lstStyle/>
        <a:p>
          <a:endParaRPr lang="en-US"/>
        </a:p>
      </dgm:t>
    </dgm:pt>
    <dgm:pt modelId="{4258C150-77F9-44D4-BE90-43B84060F9C3}" type="pres">
      <dgm:prSet presAssocID="{17CE3216-5733-4B5C-BE2A-117433AA3F4D}" presName="sibTrans" presStyleLbl="sibTrans2D1" presStyleIdx="0" presStyleCnt="4"/>
      <dgm:spPr/>
      <dgm:t>
        <a:bodyPr/>
        <a:lstStyle/>
        <a:p>
          <a:endParaRPr lang="en-US"/>
        </a:p>
      </dgm:t>
    </dgm:pt>
    <dgm:pt modelId="{38FC54C4-9A36-45C3-9604-D088C25FEED2}" type="pres">
      <dgm:prSet presAssocID="{17CE3216-5733-4B5C-BE2A-117433AA3F4D}" presName="connectorText" presStyleLbl="sibTrans2D1" presStyleIdx="0" presStyleCnt="4"/>
      <dgm:spPr/>
      <dgm:t>
        <a:bodyPr/>
        <a:lstStyle/>
        <a:p>
          <a:endParaRPr lang="en-US"/>
        </a:p>
      </dgm:t>
    </dgm:pt>
    <dgm:pt modelId="{B5AD4A2A-3009-4EA8-99E1-29415700E155}" type="pres">
      <dgm:prSet presAssocID="{F9A905ED-2E7E-4047-A1E8-656AF401C87F}" presName="node" presStyleLbl="node1" presStyleIdx="1" presStyleCnt="4">
        <dgm:presLayoutVars>
          <dgm:bulletEnabled val="1"/>
        </dgm:presLayoutVars>
      </dgm:prSet>
      <dgm:spPr/>
      <dgm:t>
        <a:bodyPr/>
        <a:lstStyle/>
        <a:p>
          <a:endParaRPr lang="en-US"/>
        </a:p>
      </dgm:t>
    </dgm:pt>
    <dgm:pt modelId="{A4B6F9A4-E029-4220-A04A-92127DADEF16}" type="pres">
      <dgm:prSet presAssocID="{62F38CA6-C64A-42DB-8BCD-599CE0AB93C0}" presName="sibTrans" presStyleLbl="sibTrans2D1" presStyleIdx="1" presStyleCnt="4"/>
      <dgm:spPr/>
      <dgm:t>
        <a:bodyPr/>
        <a:lstStyle/>
        <a:p>
          <a:endParaRPr lang="en-US"/>
        </a:p>
      </dgm:t>
    </dgm:pt>
    <dgm:pt modelId="{AC151F22-D555-40BB-A4E5-5D34ED8C8C5E}" type="pres">
      <dgm:prSet presAssocID="{62F38CA6-C64A-42DB-8BCD-599CE0AB93C0}" presName="connectorText" presStyleLbl="sibTrans2D1" presStyleIdx="1" presStyleCnt="4"/>
      <dgm:spPr/>
      <dgm:t>
        <a:bodyPr/>
        <a:lstStyle/>
        <a:p>
          <a:endParaRPr lang="en-US"/>
        </a:p>
      </dgm:t>
    </dgm:pt>
    <dgm:pt modelId="{AC09CB27-1385-4E81-829D-13F351A63E34}" type="pres">
      <dgm:prSet presAssocID="{867BDB02-2F36-4745-A859-4B3EBE436EE1}" presName="node" presStyleLbl="node1" presStyleIdx="2" presStyleCnt="4" custRadScaleRad="102076" custRadScaleInc="-862">
        <dgm:presLayoutVars>
          <dgm:bulletEnabled val="1"/>
        </dgm:presLayoutVars>
      </dgm:prSet>
      <dgm:spPr/>
      <dgm:t>
        <a:bodyPr/>
        <a:lstStyle/>
        <a:p>
          <a:endParaRPr lang="en-US"/>
        </a:p>
      </dgm:t>
    </dgm:pt>
    <dgm:pt modelId="{5B278216-36D8-4EDE-AAC1-2B71EC2CCF35}" type="pres">
      <dgm:prSet presAssocID="{EAAF6497-33F1-460D-B488-1EF5D5EB4C1F}" presName="sibTrans" presStyleLbl="sibTrans2D1" presStyleIdx="2" presStyleCnt="4"/>
      <dgm:spPr/>
      <dgm:t>
        <a:bodyPr/>
        <a:lstStyle/>
        <a:p>
          <a:endParaRPr lang="en-US"/>
        </a:p>
      </dgm:t>
    </dgm:pt>
    <dgm:pt modelId="{AB4D0567-B70C-48FE-A1CA-C5BCAB87725A}" type="pres">
      <dgm:prSet presAssocID="{EAAF6497-33F1-460D-B488-1EF5D5EB4C1F}" presName="connectorText" presStyleLbl="sibTrans2D1" presStyleIdx="2" presStyleCnt="4"/>
      <dgm:spPr/>
      <dgm:t>
        <a:bodyPr/>
        <a:lstStyle/>
        <a:p>
          <a:endParaRPr lang="en-US"/>
        </a:p>
      </dgm:t>
    </dgm:pt>
    <dgm:pt modelId="{F6F7319E-E1D3-493D-A5D8-558072621F59}" type="pres">
      <dgm:prSet presAssocID="{C87BE9E7-A6BC-40C4-AC4C-E640BED6ED77}" presName="node" presStyleLbl="node1" presStyleIdx="3" presStyleCnt="4">
        <dgm:presLayoutVars>
          <dgm:bulletEnabled val="1"/>
        </dgm:presLayoutVars>
      </dgm:prSet>
      <dgm:spPr/>
      <dgm:t>
        <a:bodyPr/>
        <a:lstStyle/>
        <a:p>
          <a:endParaRPr lang="en-US"/>
        </a:p>
      </dgm:t>
    </dgm:pt>
    <dgm:pt modelId="{4E061C5C-7938-47C2-96ED-0E798F401308}" type="pres">
      <dgm:prSet presAssocID="{BCFE8405-D012-4F61-A497-6474B3F7DA67}" presName="sibTrans" presStyleLbl="sibTrans2D1" presStyleIdx="3" presStyleCnt="4"/>
      <dgm:spPr/>
      <dgm:t>
        <a:bodyPr/>
        <a:lstStyle/>
        <a:p>
          <a:endParaRPr lang="en-US"/>
        </a:p>
      </dgm:t>
    </dgm:pt>
    <dgm:pt modelId="{E312EABF-CFC1-403D-8964-161D0B46C51B}" type="pres">
      <dgm:prSet presAssocID="{BCFE8405-D012-4F61-A497-6474B3F7DA67}" presName="connectorText" presStyleLbl="sibTrans2D1" presStyleIdx="3" presStyleCnt="4"/>
      <dgm:spPr/>
      <dgm:t>
        <a:bodyPr/>
        <a:lstStyle/>
        <a:p>
          <a:endParaRPr lang="en-US"/>
        </a:p>
      </dgm:t>
    </dgm:pt>
  </dgm:ptLst>
  <dgm:cxnLst>
    <dgm:cxn modelId="{03C4413E-B3E4-48AE-B4BD-7E2FB15DDC4B}" type="presOf" srcId="{EAAF6497-33F1-460D-B488-1EF5D5EB4C1F}" destId="{AB4D0567-B70C-48FE-A1CA-C5BCAB87725A}" srcOrd="1" destOrd="0" presId="urn:microsoft.com/office/officeart/2005/8/layout/cycle2"/>
    <dgm:cxn modelId="{BEE920B8-F052-4CA6-B38F-B66C2554669B}" type="presOf" srcId="{F9A905ED-2E7E-4047-A1E8-656AF401C87F}" destId="{B5AD4A2A-3009-4EA8-99E1-29415700E155}" srcOrd="0" destOrd="0" presId="urn:microsoft.com/office/officeart/2005/8/layout/cycle2"/>
    <dgm:cxn modelId="{B270E3E9-2203-4975-B3DA-6284CB4F3B46}" type="presOf" srcId="{EAAF6497-33F1-460D-B488-1EF5D5EB4C1F}" destId="{5B278216-36D8-4EDE-AAC1-2B71EC2CCF35}" srcOrd="0" destOrd="0" presId="urn:microsoft.com/office/officeart/2005/8/layout/cycle2"/>
    <dgm:cxn modelId="{22146089-DD26-4DA1-95D0-2E82980F5466}" srcId="{F3F4DD3D-827B-4C6E-976C-C7A50C396914}" destId="{C87BE9E7-A6BC-40C4-AC4C-E640BED6ED77}" srcOrd="3" destOrd="0" parTransId="{95F5B4D7-1FD2-47F3-97A2-D310CFAAE647}" sibTransId="{BCFE8405-D012-4F61-A497-6474B3F7DA67}"/>
    <dgm:cxn modelId="{1B8BE5DA-A1E4-43F8-9DBF-D613AA5464BD}" type="presOf" srcId="{D08FEC35-C0BC-4630-8077-44329E3B4CF2}" destId="{C93DB5A1-D788-4B6F-B0DE-CC2AD39F127E}" srcOrd="0" destOrd="0" presId="urn:microsoft.com/office/officeart/2005/8/layout/cycle2"/>
    <dgm:cxn modelId="{74B175D5-4D45-471E-B84A-484C21DE73EE}" srcId="{F3F4DD3D-827B-4C6E-976C-C7A50C396914}" destId="{D08FEC35-C0BC-4630-8077-44329E3B4CF2}" srcOrd="0" destOrd="0" parTransId="{50901B3D-AA4F-46A1-A31E-A2A3FE6D984A}" sibTransId="{17CE3216-5733-4B5C-BE2A-117433AA3F4D}"/>
    <dgm:cxn modelId="{964D532C-AB36-4C07-AA26-B3ABD3D8663D}" srcId="{F3F4DD3D-827B-4C6E-976C-C7A50C396914}" destId="{867BDB02-2F36-4745-A859-4B3EBE436EE1}" srcOrd="2" destOrd="0" parTransId="{573AAB85-C065-4A32-A883-7D6D015E3C91}" sibTransId="{EAAF6497-33F1-460D-B488-1EF5D5EB4C1F}"/>
    <dgm:cxn modelId="{42FC57E4-4E4F-4CB1-9180-F38CD8E2EB5F}" type="presOf" srcId="{C87BE9E7-A6BC-40C4-AC4C-E640BED6ED77}" destId="{F6F7319E-E1D3-493D-A5D8-558072621F59}" srcOrd="0" destOrd="0" presId="urn:microsoft.com/office/officeart/2005/8/layout/cycle2"/>
    <dgm:cxn modelId="{C0F015CF-B7F9-49E3-92EC-AF49E84B18C5}" type="presOf" srcId="{F3F4DD3D-827B-4C6E-976C-C7A50C396914}" destId="{37FAF70A-9FAF-49E1-B913-F8FC846146B4}" srcOrd="0" destOrd="0" presId="urn:microsoft.com/office/officeart/2005/8/layout/cycle2"/>
    <dgm:cxn modelId="{AF71EC96-6697-4490-94B9-5E2708DA55FA}" type="presOf" srcId="{867BDB02-2F36-4745-A859-4B3EBE436EE1}" destId="{AC09CB27-1385-4E81-829D-13F351A63E34}" srcOrd="0" destOrd="0" presId="urn:microsoft.com/office/officeart/2005/8/layout/cycle2"/>
    <dgm:cxn modelId="{F53AF1D7-47EA-4F9E-ACD1-8DB18CD4C0B5}" type="presOf" srcId="{62F38CA6-C64A-42DB-8BCD-599CE0AB93C0}" destId="{A4B6F9A4-E029-4220-A04A-92127DADEF16}" srcOrd="0" destOrd="0" presId="urn:microsoft.com/office/officeart/2005/8/layout/cycle2"/>
    <dgm:cxn modelId="{865C9EBB-2784-4FF4-8891-AEF6F4E2B0BA}" srcId="{F3F4DD3D-827B-4C6E-976C-C7A50C396914}" destId="{F9A905ED-2E7E-4047-A1E8-656AF401C87F}" srcOrd="1" destOrd="0" parTransId="{638F2129-2425-4D62-B40A-80EF532B2430}" sibTransId="{62F38CA6-C64A-42DB-8BCD-599CE0AB93C0}"/>
    <dgm:cxn modelId="{962CA55C-BCCA-4080-B459-8970595396D0}" type="presOf" srcId="{17CE3216-5733-4B5C-BE2A-117433AA3F4D}" destId="{4258C150-77F9-44D4-BE90-43B84060F9C3}" srcOrd="0" destOrd="0" presId="urn:microsoft.com/office/officeart/2005/8/layout/cycle2"/>
    <dgm:cxn modelId="{D978B693-1D9D-4688-920C-8826D17B7517}" type="presOf" srcId="{BCFE8405-D012-4F61-A497-6474B3F7DA67}" destId="{E312EABF-CFC1-403D-8964-161D0B46C51B}" srcOrd="1" destOrd="0" presId="urn:microsoft.com/office/officeart/2005/8/layout/cycle2"/>
    <dgm:cxn modelId="{B20B98D8-FF08-4622-878C-9549638B2EA8}" type="presOf" srcId="{BCFE8405-D012-4F61-A497-6474B3F7DA67}" destId="{4E061C5C-7938-47C2-96ED-0E798F401308}" srcOrd="0" destOrd="0" presId="urn:microsoft.com/office/officeart/2005/8/layout/cycle2"/>
    <dgm:cxn modelId="{D221A59A-F7CB-415A-AAF3-42EDE28893F4}" type="presOf" srcId="{62F38CA6-C64A-42DB-8BCD-599CE0AB93C0}" destId="{AC151F22-D555-40BB-A4E5-5D34ED8C8C5E}" srcOrd="1" destOrd="0" presId="urn:microsoft.com/office/officeart/2005/8/layout/cycle2"/>
    <dgm:cxn modelId="{4AF56091-7444-47E1-9DE1-F77DF0231790}" type="presOf" srcId="{17CE3216-5733-4B5C-BE2A-117433AA3F4D}" destId="{38FC54C4-9A36-45C3-9604-D088C25FEED2}" srcOrd="1" destOrd="0" presId="urn:microsoft.com/office/officeart/2005/8/layout/cycle2"/>
    <dgm:cxn modelId="{FF39193B-8BCC-42AC-8DF0-8FEAD4F9FA4F}" type="presParOf" srcId="{37FAF70A-9FAF-49E1-B913-F8FC846146B4}" destId="{C93DB5A1-D788-4B6F-B0DE-CC2AD39F127E}" srcOrd="0" destOrd="0" presId="urn:microsoft.com/office/officeart/2005/8/layout/cycle2"/>
    <dgm:cxn modelId="{6A4D6E3A-3546-4677-B14E-ED399FB57E12}" type="presParOf" srcId="{37FAF70A-9FAF-49E1-B913-F8FC846146B4}" destId="{4258C150-77F9-44D4-BE90-43B84060F9C3}" srcOrd="1" destOrd="0" presId="urn:microsoft.com/office/officeart/2005/8/layout/cycle2"/>
    <dgm:cxn modelId="{0A3A5CEC-8336-4A51-BEF2-3618267C7F57}" type="presParOf" srcId="{4258C150-77F9-44D4-BE90-43B84060F9C3}" destId="{38FC54C4-9A36-45C3-9604-D088C25FEED2}" srcOrd="0" destOrd="0" presId="urn:microsoft.com/office/officeart/2005/8/layout/cycle2"/>
    <dgm:cxn modelId="{0C251B9B-1E0C-4546-9C41-B5D305065746}" type="presParOf" srcId="{37FAF70A-9FAF-49E1-B913-F8FC846146B4}" destId="{B5AD4A2A-3009-4EA8-99E1-29415700E155}" srcOrd="2" destOrd="0" presId="urn:microsoft.com/office/officeart/2005/8/layout/cycle2"/>
    <dgm:cxn modelId="{3883696E-4A7B-42AF-83B7-4948D39BEF6F}" type="presParOf" srcId="{37FAF70A-9FAF-49E1-B913-F8FC846146B4}" destId="{A4B6F9A4-E029-4220-A04A-92127DADEF16}" srcOrd="3" destOrd="0" presId="urn:microsoft.com/office/officeart/2005/8/layout/cycle2"/>
    <dgm:cxn modelId="{47FE4BF3-E16B-4A94-958F-E9E2B56701C8}" type="presParOf" srcId="{A4B6F9A4-E029-4220-A04A-92127DADEF16}" destId="{AC151F22-D555-40BB-A4E5-5D34ED8C8C5E}" srcOrd="0" destOrd="0" presId="urn:microsoft.com/office/officeart/2005/8/layout/cycle2"/>
    <dgm:cxn modelId="{6FDD3EBE-C780-4B08-9A6D-5ABFF0FFA67D}" type="presParOf" srcId="{37FAF70A-9FAF-49E1-B913-F8FC846146B4}" destId="{AC09CB27-1385-4E81-829D-13F351A63E34}" srcOrd="4" destOrd="0" presId="urn:microsoft.com/office/officeart/2005/8/layout/cycle2"/>
    <dgm:cxn modelId="{7E894D7A-5A8A-445F-9B6B-080F75309306}" type="presParOf" srcId="{37FAF70A-9FAF-49E1-B913-F8FC846146B4}" destId="{5B278216-36D8-4EDE-AAC1-2B71EC2CCF35}" srcOrd="5" destOrd="0" presId="urn:microsoft.com/office/officeart/2005/8/layout/cycle2"/>
    <dgm:cxn modelId="{096CD053-315E-48CD-9400-CBC8AA8F94A9}" type="presParOf" srcId="{5B278216-36D8-4EDE-AAC1-2B71EC2CCF35}" destId="{AB4D0567-B70C-48FE-A1CA-C5BCAB87725A}" srcOrd="0" destOrd="0" presId="urn:microsoft.com/office/officeart/2005/8/layout/cycle2"/>
    <dgm:cxn modelId="{94CCF7F3-4CC3-4E2F-99A0-C2869E914ACE}" type="presParOf" srcId="{37FAF70A-9FAF-49E1-B913-F8FC846146B4}" destId="{F6F7319E-E1D3-493D-A5D8-558072621F59}" srcOrd="6" destOrd="0" presId="urn:microsoft.com/office/officeart/2005/8/layout/cycle2"/>
    <dgm:cxn modelId="{8B963756-176F-4F6D-B424-11A99B057BB6}" type="presParOf" srcId="{37FAF70A-9FAF-49E1-B913-F8FC846146B4}" destId="{4E061C5C-7938-47C2-96ED-0E798F401308}" srcOrd="7" destOrd="0" presId="urn:microsoft.com/office/officeart/2005/8/layout/cycle2"/>
    <dgm:cxn modelId="{2AAD324B-871E-4892-AFE5-9E3FC9DB0EE7}" type="presParOf" srcId="{4E061C5C-7938-47C2-96ED-0E798F401308}" destId="{E312EABF-CFC1-403D-8964-161D0B46C5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4DD3D-827B-4C6E-976C-C7A50C396914}" type="doc">
      <dgm:prSet loTypeId="urn:microsoft.com/office/officeart/2005/8/layout/cycle2" loCatId="cycle" qsTypeId="urn:microsoft.com/office/officeart/2005/8/quickstyle/3d3" qsCatId="3D" csTypeId="urn:microsoft.com/office/officeart/2005/8/colors/accent4_5" csCatId="accent4" phldr="1"/>
      <dgm:spPr/>
      <dgm:t>
        <a:bodyPr/>
        <a:lstStyle/>
        <a:p>
          <a:endParaRPr lang="en-US"/>
        </a:p>
      </dgm:t>
    </dgm:pt>
    <dgm:pt modelId="{D08FEC35-C0BC-4630-8077-44329E3B4CF2}">
      <dgm:prSet phldrT="[Text]"/>
      <dgm:spPr/>
      <dgm:t>
        <a:bodyPr/>
        <a:lstStyle/>
        <a:p>
          <a:r>
            <a:rPr lang="en-US" dirty="0" smtClean="0"/>
            <a:t>Analyze Current Situation</a:t>
          </a:r>
          <a:endParaRPr lang="en-US" dirty="0"/>
        </a:p>
      </dgm:t>
    </dgm:pt>
    <dgm:pt modelId="{50901B3D-AA4F-46A1-A31E-A2A3FE6D984A}" type="parTrans" cxnId="{74B175D5-4D45-471E-B84A-484C21DE73EE}">
      <dgm:prSet/>
      <dgm:spPr/>
      <dgm:t>
        <a:bodyPr/>
        <a:lstStyle/>
        <a:p>
          <a:endParaRPr lang="en-US"/>
        </a:p>
      </dgm:t>
    </dgm:pt>
    <dgm:pt modelId="{17CE3216-5733-4B5C-BE2A-117433AA3F4D}" type="sibTrans" cxnId="{74B175D5-4D45-471E-B84A-484C21DE73EE}">
      <dgm:prSet/>
      <dgm:spPr/>
      <dgm:t>
        <a:bodyPr/>
        <a:lstStyle/>
        <a:p>
          <a:endParaRPr lang="en-US"/>
        </a:p>
      </dgm:t>
    </dgm:pt>
    <dgm:pt modelId="{867BDB02-2F36-4745-A859-4B3EBE436EE1}">
      <dgm:prSet phldrT="[Text]"/>
      <dgm:spPr>
        <a:solidFill>
          <a:schemeClr val="accent3">
            <a:lumMod val="50000"/>
            <a:alpha val="76667"/>
          </a:schemeClr>
        </a:solidFill>
      </dgm:spPr>
      <dgm:t>
        <a:bodyPr/>
        <a:lstStyle/>
        <a:p>
          <a:r>
            <a:rPr lang="en-US" b="1" dirty="0" smtClean="0"/>
            <a:t>Take Action Based on Findings</a:t>
          </a:r>
          <a:endParaRPr lang="en-US" b="1" dirty="0"/>
        </a:p>
      </dgm:t>
    </dgm:pt>
    <dgm:pt modelId="{573AAB85-C065-4A32-A883-7D6D015E3C91}" type="parTrans" cxnId="{964D532C-AB36-4C07-AA26-B3ABD3D8663D}">
      <dgm:prSet/>
      <dgm:spPr/>
      <dgm:t>
        <a:bodyPr/>
        <a:lstStyle/>
        <a:p>
          <a:endParaRPr lang="en-US"/>
        </a:p>
      </dgm:t>
    </dgm:pt>
    <dgm:pt modelId="{EAAF6497-33F1-460D-B488-1EF5D5EB4C1F}" type="sibTrans" cxnId="{964D532C-AB36-4C07-AA26-B3ABD3D8663D}">
      <dgm:prSet/>
      <dgm:spPr/>
      <dgm:t>
        <a:bodyPr/>
        <a:lstStyle/>
        <a:p>
          <a:endParaRPr lang="en-US"/>
        </a:p>
      </dgm:t>
    </dgm:pt>
    <dgm:pt modelId="{C87BE9E7-A6BC-40C4-AC4C-E640BED6ED77}">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Collect Data</a:t>
          </a:r>
          <a:endParaRPr lang="en-US" dirty="0"/>
        </a:p>
      </dgm:t>
    </dgm:pt>
    <dgm:pt modelId="{95F5B4D7-1FD2-47F3-97A2-D310CFAAE647}" type="parTrans" cxnId="{22146089-DD26-4DA1-95D0-2E82980F5466}">
      <dgm:prSet/>
      <dgm:spPr/>
      <dgm:t>
        <a:bodyPr/>
        <a:lstStyle/>
        <a:p>
          <a:endParaRPr lang="en-US"/>
        </a:p>
      </dgm:t>
    </dgm:pt>
    <dgm:pt modelId="{BCFE8405-D012-4F61-A497-6474B3F7DA67}" type="sibTrans" cxnId="{22146089-DD26-4DA1-95D0-2E82980F5466}">
      <dgm:prSet/>
      <dgm:spPr/>
      <dgm:t>
        <a:bodyPr/>
        <a:lstStyle/>
        <a:p>
          <a:endParaRPr lang="en-US"/>
        </a:p>
      </dgm:t>
    </dgm:pt>
    <dgm:pt modelId="{F9A905ED-2E7E-4047-A1E8-656AF401C87F}">
      <dgm:prSet phldrT="[Text]"/>
      <dgm:spPr>
        <a:solidFill>
          <a:srgbClr val="FF0000">
            <a:alpha val="76667"/>
          </a:srgbClr>
        </a:solidFill>
      </dgm:spPr>
      <dgm:t>
        <a:bodyPr/>
        <a:lstStyle/>
        <a:p>
          <a:r>
            <a:rPr lang="en-US" dirty="0" smtClean="0"/>
            <a:t>Compare Your Performance</a:t>
          </a:r>
          <a:endParaRPr lang="en-US" dirty="0"/>
        </a:p>
      </dgm:t>
    </dgm:pt>
    <dgm:pt modelId="{638F2129-2425-4D62-B40A-80EF532B2430}" type="parTrans" cxnId="{865C9EBB-2784-4FF4-8891-AEF6F4E2B0BA}">
      <dgm:prSet/>
      <dgm:spPr/>
      <dgm:t>
        <a:bodyPr/>
        <a:lstStyle/>
        <a:p>
          <a:endParaRPr lang="en-US"/>
        </a:p>
      </dgm:t>
    </dgm:pt>
    <dgm:pt modelId="{62F38CA6-C64A-42DB-8BCD-599CE0AB93C0}" type="sibTrans" cxnId="{865C9EBB-2784-4FF4-8891-AEF6F4E2B0BA}">
      <dgm:prSet/>
      <dgm:spPr/>
      <dgm:t>
        <a:bodyPr/>
        <a:lstStyle/>
        <a:p>
          <a:endParaRPr lang="en-US"/>
        </a:p>
      </dgm:t>
    </dgm:pt>
    <dgm:pt modelId="{37FAF70A-9FAF-49E1-B913-F8FC846146B4}" type="pres">
      <dgm:prSet presAssocID="{F3F4DD3D-827B-4C6E-976C-C7A50C396914}" presName="cycle" presStyleCnt="0">
        <dgm:presLayoutVars>
          <dgm:dir/>
          <dgm:resizeHandles val="exact"/>
        </dgm:presLayoutVars>
      </dgm:prSet>
      <dgm:spPr/>
      <dgm:t>
        <a:bodyPr/>
        <a:lstStyle/>
        <a:p>
          <a:endParaRPr lang="en-US"/>
        </a:p>
      </dgm:t>
    </dgm:pt>
    <dgm:pt modelId="{C93DB5A1-D788-4B6F-B0DE-CC2AD39F127E}" type="pres">
      <dgm:prSet presAssocID="{D08FEC35-C0BC-4630-8077-44329E3B4CF2}" presName="node" presStyleLbl="node1" presStyleIdx="0" presStyleCnt="4">
        <dgm:presLayoutVars>
          <dgm:bulletEnabled val="1"/>
        </dgm:presLayoutVars>
      </dgm:prSet>
      <dgm:spPr/>
      <dgm:t>
        <a:bodyPr/>
        <a:lstStyle/>
        <a:p>
          <a:endParaRPr lang="en-US"/>
        </a:p>
      </dgm:t>
    </dgm:pt>
    <dgm:pt modelId="{4258C150-77F9-44D4-BE90-43B84060F9C3}" type="pres">
      <dgm:prSet presAssocID="{17CE3216-5733-4B5C-BE2A-117433AA3F4D}" presName="sibTrans" presStyleLbl="sibTrans2D1" presStyleIdx="0" presStyleCnt="4"/>
      <dgm:spPr/>
      <dgm:t>
        <a:bodyPr/>
        <a:lstStyle/>
        <a:p>
          <a:endParaRPr lang="en-US"/>
        </a:p>
      </dgm:t>
    </dgm:pt>
    <dgm:pt modelId="{38FC54C4-9A36-45C3-9604-D088C25FEED2}" type="pres">
      <dgm:prSet presAssocID="{17CE3216-5733-4B5C-BE2A-117433AA3F4D}" presName="connectorText" presStyleLbl="sibTrans2D1" presStyleIdx="0" presStyleCnt="4"/>
      <dgm:spPr/>
      <dgm:t>
        <a:bodyPr/>
        <a:lstStyle/>
        <a:p>
          <a:endParaRPr lang="en-US"/>
        </a:p>
      </dgm:t>
    </dgm:pt>
    <dgm:pt modelId="{B5AD4A2A-3009-4EA8-99E1-29415700E155}" type="pres">
      <dgm:prSet presAssocID="{F9A905ED-2E7E-4047-A1E8-656AF401C87F}" presName="node" presStyleLbl="node1" presStyleIdx="1" presStyleCnt="4">
        <dgm:presLayoutVars>
          <dgm:bulletEnabled val="1"/>
        </dgm:presLayoutVars>
      </dgm:prSet>
      <dgm:spPr/>
      <dgm:t>
        <a:bodyPr/>
        <a:lstStyle/>
        <a:p>
          <a:endParaRPr lang="en-US"/>
        </a:p>
      </dgm:t>
    </dgm:pt>
    <dgm:pt modelId="{A4B6F9A4-E029-4220-A04A-92127DADEF16}" type="pres">
      <dgm:prSet presAssocID="{62F38CA6-C64A-42DB-8BCD-599CE0AB93C0}" presName="sibTrans" presStyleLbl="sibTrans2D1" presStyleIdx="1" presStyleCnt="4"/>
      <dgm:spPr/>
      <dgm:t>
        <a:bodyPr/>
        <a:lstStyle/>
        <a:p>
          <a:endParaRPr lang="en-US"/>
        </a:p>
      </dgm:t>
    </dgm:pt>
    <dgm:pt modelId="{AC151F22-D555-40BB-A4E5-5D34ED8C8C5E}" type="pres">
      <dgm:prSet presAssocID="{62F38CA6-C64A-42DB-8BCD-599CE0AB93C0}" presName="connectorText" presStyleLbl="sibTrans2D1" presStyleIdx="1" presStyleCnt="4"/>
      <dgm:spPr/>
      <dgm:t>
        <a:bodyPr/>
        <a:lstStyle/>
        <a:p>
          <a:endParaRPr lang="en-US"/>
        </a:p>
      </dgm:t>
    </dgm:pt>
    <dgm:pt modelId="{AC09CB27-1385-4E81-829D-13F351A63E34}" type="pres">
      <dgm:prSet presAssocID="{867BDB02-2F36-4745-A859-4B3EBE436EE1}" presName="node" presStyleLbl="node1" presStyleIdx="2" presStyleCnt="4" custRadScaleRad="102076" custRadScaleInc="-862">
        <dgm:presLayoutVars>
          <dgm:bulletEnabled val="1"/>
        </dgm:presLayoutVars>
      </dgm:prSet>
      <dgm:spPr/>
      <dgm:t>
        <a:bodyPr/>
        <a:lstStyle/>
        <a:p>
          <a:endParaRPr lang="en-US"/>
        </a:p>
      </dgm:t>
    </dgm:pt>
    <dgm:pt modelId="{5B278216-36D8-4EDE-AAC1-2B71EC2CCF35}" type="pres">
      <dgm:prSet presAssocID="{EAAF6497-33F1-460D-B488-1EF5D5EB4C1F}" presName="sibTrans" presStyleLbl="sibTrans2D1" presStyleIdx="2" presStyleCnt="4"/>
      <dgm:spPr/>
      <dgm:t>
        <a:bodyPr/>
        <a:lstStyle/>
        <a:p>
          <a:endParaRPr lang="en-US"/>
        </a:p>
      </dgm:t>
    </dgm:pt>
    <dgm:pt modelId="{AB4D0567-B70C-48FE-A1CA-C5BCAB87725A}" type="pres">
      <dgm:prSet presAssocID="{EAAF6497-33F1-460D-B488-1EF5D5EB4C1F}" presName="connectorText" presStyleLbl="sibTrans2D1" presStyleIdx="2" presStyleCnt="4"/>
      <dgm:spPr/>
      <dgm:t>
        <a:bodyPr/>
        <a:lstStyle/>
        <a:p>
          <a:endParaRPr lang="en-US"/>
        </a:p>
      </dgm:t>
    </dgm:pt>
    <dgm:pt modelId="{F6F7319E-E1D3-493D-A5D8-558072621F59}" type="pres">
      <dgm:prSet presAssocID="{C87BE9E7-A6BC-40C4-AC4C-E640BED6ED77}" presName="node" presStyleLbl="node1" presStyleIdx="3" presStyleCnt="4">
        <dgm:presLayoutVars>
          <dgm:bulletEnabled val="1"/>
        </dgm:presLayoutVars>
      </dgm:prSet>
      <dgm:spPr/>
      <dgm:t>
        <a:bodyPr/>
        <a:lstStyle/>
        <a:p>
          <a:endParaRPr lang="en-US"/>
        </a:p>
      </dgm:t>
    </dgm:pt>
    <dgm:pt modelId="{4E061C5C-7938-47C2-96ED-0E798F401308}" type="pres">
      <dgm:prSet presAssocID="{BCFE8405-D012-4F61-A497-6474B3F7DA67}" presName="sibTrans" presStyleLbl="sibTrans2D1" presStyleIdx="3" presStyleCnt="4"/>
      <dgm:spPr/>
      <dgm:t>
        <a:bodyPr/>
        <a:lstStyle/>
        <a:p>
          <a:endParaRPr lang="en-US"/>
        </a:p>
      </dgm:t>
    </dgm:pt>
    <dgm:pt modelId="{E312EABF-CFC1-403D-8964-161D0B46C51B}" type="pres">
      <dgm:prSet presAssocID="{BCFE8405-D012-4F61-A497-6474B3F7DA67}" presName="connectorText" presStyleLbl="sibTrans2D1" presStyleIdx="3" presStyleCnt="4"/>
      <dgm:spPr/>
      <dgm:t>
        <a:bodyPr/>
        <a:lstStyle/>
        <a:p>
          <a:endParaRPr lang="en-US"/>
        </a:p>
      </dgm:t>
    </dgm:pt>
  </dgm:ptLst>
  <dgm:cxnLst>
    <dgm:cxn modelId="{257970D1-0EEE-41E2-89F6-DE5CB9BBF3AE}" type="presOf" srcId="{BCFE8405-D012-4F61-A497-6474B3F7DA67}" destId="{E312EABF-CFC1-403D-8964-161D0B46C51B}" srcOrd="1" destOrd="0" presId="urn:microsoft.com/office/officeart/2005/8/layout/cycle2"/>
    <dgm:cxn modelId="{6630B601-7E9D-479E-AD60-BBD0AEF106F5}" type="presOf" srcId="{17CE3216-5733-4B5C-BE2A-117433AA3F4D}" destId="{4258C150-77F9-44D4-BE90-43B84060F9C3}" srcOrd="0" destOrd="0" presId="urn:microsoft.com/office/officeart/2005/8/layout/cycle2"/>
    <dgm:cxn modelId="{51EEC9BD-211B-4838-A043-0F65D6F4653F}" type="presOf" srcId="{BCFE8405-D012-4F61-A497-6474B3F7DA67}" destId="{4E061C5C-7938-47C2-96ED-0E798F401308}" srcOrd="0" destOrd="0" presId="urn:microsoft.com/office/officeart/2005/8/layout/cycle2"/>
    <dgm:cxn modelId="{1F4BA448-F02F-404B-A456-69D6A80A47C7}" type="presOf" srcId="{F3F4DD3D-827B-4C6E-976C-C7A50C396914}" destId="{37FAF70A-9FAF-49E1-B913-F8FC846146B4}" srcOrd="0" destOrd="0" presId="urn:microsoft.com/office/officeart/2005/8/layout/cycle2"/>
    <dgm:cxn modelId="{22146089-DD26-4DA1-95D0-2E82980F5466}" srcId="{F3F4DD3D-827B-4C6E-976C-C7A50C396914}" destId="{C87BE9E7-A6BC-40C4-AC4C-E640BED6ED77}" srcOrd="3" destOrd="0" parTransId="{95F5B4D7-1FD2-47F3-97A2-D310CFAAE647}" sibTransId="{BCFE8405-D012-4F61-A497-6474B3F7DA67}"/>
    <dgm:cxn modelId="{408DAE33-DA5B-43DC-9823-CAB0459BC1B8}" type="presOf" srcId="{D08FEC35-C0BC-4630-8077-44329E3B4CF2}" destId="{C93DB5A1-D788-4B6F-B0DE-CC2AD39F127E}" srcOrd="0" destOrd="0" presId="urn:microsoft.com/office/officeart/2005/8/layout/cycle2"/>
    <dgm:cxn modelId="{74B175D5-4D45-471E-B84A-484C21DE73EE}" srcId="{F3F4DD3D-827B-4C6E-976C-C7A50C396914}" destId="{D08FEC35-C0BC-4630-8077-44329E3B4CF2}" srcOrd="0" destOrd="0" parTransId="{50901B3D-AA4F-46A1-A31E-A2A3FE6D984A}" sibTransId="{17CE3216-5733-4B5C-BE2A-117433AA3F4D}"/>
    <dgm:cxn modelId="{964D532C-AB36-4C07-AA26-B3ABD3D8663D}" srcId="{F3F4DD3D-827B-4C6E-976C-C7A50C396914}" destId="{867BDB02-2F36-4745-A859-4B3EBE436EE1}" srcOrd="2" destOrd="0" parTransId="{573AAB85-C065-4A32-A883-7D6D015E3C91}" sibTransId="{EAAF6497-33F1-460D-B488-1EF5D5EB4C1F}"/>
    <dgm:cxn modelId="{76320A8B-D8EE-4181-ADEE-AFA4CB0C483A}" type="presOf" srcId="{EAAF6497-33F1-460D-B488-1EF5D5EB4C1F}" destId="{AB4D0567-B70C-48FE-A1CA-C5BCAB87725A}" srcOrd="1" destOrd="0" presId="urn:microsoft.com/office/officeart/2005/8/layout/cycle2"/>
    <dgm:cxn modelId="{7057C53C-B6D2-4672-A038-6AB0CA84D08E}" type="presOf" srcId="{C87BE9E7-A6BC-40C4-AC4C-E640BED6ED77}" destId="{F6F7319E-E1D3-493D-A5D8-558072621F59}" srcOrd="0" destOrd="0" presId="urn:microsoft.com/office/officeart/2005/8/layout/cycle2"/>
    <dgm:cxn modelId="{DB2A31F2-AA1E-47DA-859D-739DC96B1B88}" type="presOf" srcId="{62F38CA6-C64A-42DB-8BCD-599CE0AB93C0}" destId="{A4B6F9A4-E029-4220-A04A-92127DADEF16}" srcOrd="0" destOrd="0" presId="urn:microsoft.com/office/officeart/2005/8/layout/cycle2"/>
    <dgm:cxn modelId="{1B021568-8BD4-4A4E-B7BD-D171B2688F60}" type="presOf" srcId="{17CE3216-5733-4B5C-BE2A-117433AA3F4D}" destId="{38FC54C4-9A36-45C3-9604-D088C25FEED2}" srcOrd="1" destOrd="0" presId="urn:microsoft.com/office/officeart/2005/8/layout/cycle2"/>
    <dgm:cxn modelId="{865C9EBB-2784-4FF4-8891-AEF6F4E2B0BA}" srcId="{F3F4DD3D-827B-4C6E-976C-C7A50C396914}" destId="{F9A905ED-2E7E-4047-A1E8-656AF401C87F}" srcOrd="1" destOrd="0" parTransId="{638F2129-2425-4D62-B40A-80EF532B2430}" sibTransId="{62F38CA6-C64A-42DB-8BCD-599CE0AB93C0}"/>
    <dgm:cxn modelId="{061E9CE1-EFE9-4F11-8A15-9E173D0B5C2C}" type="presOf" srcId="{867BDB02-2F36-4745-A859-4B3EBE436EE1}" destId="{AC09CB27-1385-4E81-829D-13F351A63E34}" srcOrd="0" destOrd="0" presId="urn:microsoft.com/office/officeart/2005/8/layout/cycle2"/>
    <dgm:cxn modelId="{3D4556C7-E4F9-451C-BBC5-587B5EA1B239}" type="presOf" srcId="{EAAF6497-33F1-460D-B488-1EF5D5EB4C1F}" destId="{5B278216-36D8-4EDE-AAC1-2B71EC2CCF35}" srcOrd="0" destOrd="0" presId="urn:microsoft.com/office/officeart/2005/8/layout/cycle2"/>
    <dgm:cxn modelId="{4CC27F20-9FB3-4EE8-9C5C-7790ACC924EE}" type="presOf" srcId="{62F38CA6-C64A-42DB-8BCD-599CE0AB93C0}" destId="{AC151F22-D555-40BB-A4E5-5D34ED8C8C5E}" srcOrd="1" destOrd="0" presId="urn:microsoft.com/office/officeart/2005/8/layout/cycle2"/>
    <dgm:cxn modelId="{F7057A27-F56F-470B-A202-073B5100507A}" type="presOf" srcId="{F9A905ED-2E7E-4047-A1E8-656AF401C87F}" destId="{B5AD4A2A-3009-4EA8-99E1-29415700E155}" srcOrd="0" destOrd="0" presId="urn:microsoft.com/office/officeart/2005/8/layout/cycle2"/>
    <dgm:cxn modelId="{2112E1A4-54CB-40BA-96D2-DB0DE914F336}" type="presParOf" srcId="{37FAF70A-9FAF-49E1-B913-F8FC846146B4}" destId="{C93DB5A1-D788-4B6F-B0DE-CC2AD39F127E}" srcOrd="0" destOrd="0" presId="urn:microsoft.com/office/officeart/2005/8/layout/cycle2"/>
    <dgm:cxn modelId="{476B7693-F7C5-42B9-BC4B-7087D3F1176F}" type="presParOf" srcId="{37FAF70A-9FAF-49E1-B913-F8FC846146B4}" destId="{4258C150-77F9-44D4-BE90-43B84060F9C3}" srcOrd="1" destOrd="0" presId="urn:microsoft.com/office/officeart/2005/8/layout/cycle2"/>
    <dgm:cxn modelId="{043EC04E-1F64-43E0-B0AC-21A73A42FBA2}" type="presParOf" srcId="{4258C150-77F9-44D4-BE90-43B84060F9C3}" destId="{38FC54C4-9A36-45C3-9604-D088C25FEED2}" srcOrd="0" destOrd="0" presId="urn:microsoft.com/office/officeart/2005/8/layout/cycle2"/>
    <dgm:cxn modelId="{FD7EDAF2-D7C0-49B5-8875-AC0D24FBCA29}" type="presParOf" srcId="{37FAF70A-9FAF-49E1-B913-F8FC846146B4}" destId="{B5AD4A2A-3009-4EA8-99E1-29415700E155}" srcOrd="2" destOrd="0" presId="urn:microsoft.com/office/officeart/2005/8/layout/cycle2"/>
    <dgm:cxn modelId="{52098546-9814-4963-90A0-021EB851C275}" type="presParOf" srcId="{37FAF70A-9FAF-49E1-B913-F8FC846146B4}" destId="{A4B6F9A4-E029-4220-A04A-92127DADEF16}" srcOrd="3" destOrd="0" presId="urn:microsoft.com/office/officeart/2005/8/layout/cycle2"/>
    <dgm:cxn modelId="{060C3E8D-002A-46B0-AA77-D1DBCA7A476B}" type="presParOf" srcId="{A4B6F9A4-E029-4220-A04A-92127DADEF16}" destId="{AC151F22-D555-40BB-A4E5-5D34ED8C8C5E}" srcOrd="0" destOrd="0" presId="urn:microsoft.com/office/officeart/2005/8/layout/cycle2"/>
    <dgm:cxn modelId="{0C7BCF46-F858-4793-A911-2440FD9A27C9}" type="presParOf" srcId="{37FAF70A-9FAF-49E1-B913-F8FC846146B4}" destId="{AC09CB27-1385-4E81-829D-13F351A63E34}" srcOrd="4" destOrd="0" presId="urn:microsoft.com/office/officeart/2005/8/layout/cycle2"/>
    <dgm:cxn modelId="{30CA63F7-F108-4FBF-8E43-D1FDFFC47695}" type="presParOf" srcId="{37FAF70A-9FAF-49E1-B913-F8FC846146B4}" destId="{5B278216-36D8-4EDE-AAC1-2B71EC2CCF35}" srcOrd="5" destOrd="0" presId="urn:microsoft.com/office/officeart/2005/8/layout/cycle2"/>
    <dgm:cxn modelId="{C95801B2-3018-4BEE-8B67-3D5C914F34FF}" type="presParOf" srcId="{5B278216-36D8-4EDE-AAC1-2B71EC2CCF35}" destId="{AB4D0567-B70C-48FE-A1CA-C5BCAB87725A}" srcOrd="0" destOrd="0" presId="urn:microsoft.com/office/officeart/2005/8/layout/cycle2"/>
    <dgm:cxn modelId="{C5E55FD7-3B47-451F-986C-D06A77E556B6}" type="presParOf" srcId="{37FAF70A-9FAF-49E1-B913-F8FC846146B4}" destId="{F6F7319E-E1D3-493D-A5D8-558072621F59}" srcOrd="6" destOrd="0" presId="urn:microsoft.com/office/officeart/2005/8/layout/cycle2"/>
    <dgm:cxn modelId="{A70D7590-885B-4459-856C-78FB330D7618}" type="presParOf" srcId="{37FAF70A-9FAF-49E1-B913-F8FC846146B4}" destId="{4E061C5C-7938-47C2-96ED-0E798F401308}" srcOrd="7" destOrd="0" presId="urn:microsoft.com/office/officeart/2005/8/layout/cycle2"/>
    <dgm:cxn modelId="{C7EF048E-0C34-42D9-99C0-2352D9EE0138}" type="presParOf" srcId="{4E061C5C-7938-47C2-96ED-0E798F401308}" destId="{E312EABF-CFC1-403D-8964-161D0B46C5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F4DD3D-827B-4C6E-976C-C7A50C396914}" type="doc">
      <dgm:prSet loTypeId="urn:microsoft.com/office/officeart/2005/8/layout/cycle2" loCatId="cycle" qsTypeId="urn:microsoft.com/office/officeart/2005/8/quickstyle/3d3" qsCatId="3D" csTypeId="urn:microsoft.com/office/officeart/2005/8/colors/accent4_5" csCatId="accent4" phldr="1"/>
      <dgm:spPr/>
      <dgm:t>
        <a:bodyPr/>
        <a:lstStyle/>
        <a:p>
          <a:endParaRPr lang="en-US"/>
        </a:p>
      </dgm:t>
    </dgm:pt>
    <dgm:pt modelId="{D08FEC35-C0BC-4630-8077-44329E3B4CF2}">
      <dgm:prSet phldrT="[Text]"/>
      <dgm:spPr/>
      <dgm:t>
        <a:bodyPr/>
        <a:lstStyle/>
        <a:p>
          <a:r>
            <a:rPr lang="en-US" dirty="0" smtClean="0"/>
            <a:t>Analyze Current Situation</a:t>
          </a:r>
          <a:endParaRPr lang="en-US" dirty="0"/>
        </a:p>
      </dgm:t>
    </dgm:pt>
    <dgm:pt modelId="{50901B3D-AA4F-46A1-A31E-A2A3FE6D984A}" type="parTrans" cxnId="{74B175D5-4D45-471E-B84A-484C21DE73EE}">
      <dgm:prSet/>
      <dgm:spPr/>
      <dgm:t>
        <a:bodyPr/>
        <a:lstStyle/>
        <a:p>
          <a:endParaRPr lang="en-US"/>
        </a:p>
      </dgm:t>
    </dgm:pt>
    <dgm:pt modelId="{17CE3216-5733-4B5C-BE2A-117433AA3F4D}" type="sibTrans" cxnId="{74B175D5-4D45-471E-B84A-484C21DE73EE}">
      <dgm:prSet/>
      <dgm:spPr/>
      <dgm:t>
        <a:bodyPr/>
        <a:lstStyle/>
        <a:p>
          <a:endParaRPr lang="en-US"/>
        </a:p>
      </dgm:t>
    </dgm:pt>
    <dgm:pt modelId="{867BDB02-2F36-4745-A859-4B3EBE436EE1}">
      <dgm:prSet phldrT="[Text]"/>
      <dgm:spPr>
        <a:solidFill>
          <a:srgbClr val="FF0000">
            <a:alpha val="76667"/>
          </a:srgbClr>
        </a:solidFill>
      </dgm:spPr>
      <dgm:t>
        <a:bodyPr/>
        <a:lstStyle/>
        <a:p>
          <a:r>
            <a:rPr lang="en-US" b="1" dirty="0" smtClean="0"/>
            <a:t>Take Action Based on Findings</a:t>
          </a:r>
          <a:endParaRPr lang="en-US" b="1" dirty="0"/>
        </a:p>
      </dgm:t>
    </dgm:pt>
    <dgm:pt modelId="{573AAB85-C065-4A32-A883-7D6D015E3C91}" type="parTrans" cxnId="{964D532C-AB36-4C07-AA26-B3ABD3D8663D}">
      <dgm:prSet/>
      <dgm:spPr/>
      <dgm:t>
        <a:bodyPr/>
        <a:lstStyle/>
        <a:p>
          <a:endParaRPr lang="en-US"/>
        </a:p>
      </dgm:t>
    </dgm:pt>
    <dgm:pt modelId="{EAAF6497-33F1-460D-B488-1EF5D5EB4C1F}" type="sibTrans" cxnId="{964D532C-AB36-4C07-AA26-B3ABD3D8663D}">
      <dgm:prSet/>
      <dgm:spPr/>
      <dgm:t>
        <a:bodyPr/>
        <a:lstStyle/>
        <a:p>
          <a:endParaRPr lang="en-US"/>
        </a:p>
      </dgm:t>
    </dgm:pt>
    <dgm:pt modelId="{C87BE9E7-A6BC-40C4-AC4C-E640BED6ED77}">
      <dgm:prSet phldrT="[Text]"/>
      <dgm:spPr/>
      <dgm:t>
        <a:bodyPr/>
        <a:lstStyle/>
        <a:p>
          <a:r>
            <a:rPr lang="en-US" dirty="0" smtClean="0">
              <a:solidFill>
                <a:schemeClr val="tx1"/>
              </a:solidFill>
            </a:rPr>
            <a:t>Collect Data</a:t>
          </a:r>
          <a:endParaRPr lang="en-US" dirty="0">
            <a:solidFill>
              <a:schemeClr val="tx1"/>
            </a:solidFill>
          </a:endParaRPr>
        </a:p>
      </dgm:t>
    </dgm:pt>
    <dgm:pt modelId="{95F5B4D7-1FD2-47F3-97A2-D310CFAAE647}" type="parTrans" cxnId="{22146089-DD26-4DA1-95D0-2E82980F5466}">
      <dgm:prSet/>
      <dgm:spPr/>
      <dgm:t>
        <a:bodyPr/>
        <a:lstStyle/>
        <a:p>
          <a:endParaRPr lang="en-US"/>
        </a:p>
      </dgm:t>
    </dgm:pt>
    <dgm:pt modelId="{BCFE8405-D012-4F61-A497-6474B3F7DA67}" type="sibTrans" cxnId="{22146089-DD26-4DA1-95D0-2E82980F5466}">
      <dgm:prSet/>
      <dgm:spPr/>
      <dgm:t>
        <a:bodyPr/>
        <a:lstStyle/>
        <a:p>
          <a:endParaRPr lang="en-US"/>
        </a:p>
      </dgm:t>
    </dgm:pt>
    <dgm:pt modelId="{F9A905ED-2E7E-4047-A1E8-656AF401C87F}">
      <dgm:prSet phldrT="[Text]"/>
      <dgm:spPr/>
      <dgm:t>
        <a:bodyPr/>
        <a:lstStyle/>
        <a:p>
          <a:r>
            <a:rPr lang="en-US" dirty="0" smtClean="0">
              <a:solidFill>
                <a:schemeClr val="tx1"/>
              </a:solidFill>
            </a:rPr>
            <a:t>Compare Your Performance</a:t>
          </a:r>
          <a:endParaRPr lang="en-US" dirty="0">
            <a:solidFill>
              <a:schemeClr val="tx1"/>
            </a:solidFill>
          </a:endParaRPr>
        </a:p>
      </dgm:t>
    </dgm:pt>
    <dgm:pt modelId="{638F2129-2425-4D62-B40A-80EF532B2430}" type="parTrans" cxnId="{865C9EBB-2784-4FF4-8891-AEF6F4E2B0BA}">
      <dgm:prSet/>
      <dgm:spPr/>
      <dgm:t>
        <a:bodyPr/>
        <a:lstStyle/>
        <a:p>
          <a:endParaRPr lang="en-US"/>
        </a:p>
      </dgm:t>
    </dgm:pt>
    <dgm:pt modelId="{62F38CA6-C64A-42DB-8BCD-599CE0AB93C0}" type="sibTrans" cxnId="{865C9EBB-2784-4FF4-8891-AEF6F4E2B0BA}">
      <dgm:prSet/>
      <dgm:spPr/>
      <dgm:t>
        <a:bodyPr/>
        <a:lstStyle/>
        <a:p>
          <a:endParaRPr lang="en-US"/>
        </a:p>
      </dgm:t>
    </dgm:pt>
    <dgm:pt modelId="{37FAF70A-9FAF-49E1-B913-F8FC846146B4}" type="pres">
      <dgm:prSet presAssocID="{F3F4DD3D-827B-4C6E-976C-C7A50C396914}" presName="cycle" presStyleCnt="0">
        <dgm:presLayoutVars>
          <dgm:dir/>
          <dgm:resizeHandles val="exact"/>
        </dgm:presLayoutVars>
      </dgm:prSet>
      <dgm:spPr/>
      <dgm:t>
        <a:bodyPr/>
        <a:lstStyle/>
        <a:p>
          <a:endParaRPr lang="en-US"/>
        </a:p>
      </dgm:t>
    </dgm:pt>
    <dgm:pt modelId="{C93DB5A1-D788-4B6F-B0DE-CC2AD39F127E}" type="pres">
      <dgm:prSet presAssocID="{D08FEC35-C0BC-4630-8077-44329E3B4CF2}" presName="node" presStyleLbl="node1" presStyleIdx="0" presStyleCnt="4">
        <dgm:presLayoutVars>
          <dgm:bulletEnabled val="1"/>
        </dgm:presLayoutVars>
      </dgm:prSet>
      <dgm:spPr/>
      <dgm:t>
        <a:bodyPr/>
        <a:lstStyle/>
        <a:p>
          <a:endParaRPr lang="en-US"/>
        </a:p>
      </dgm:t>
    </dgm:pt>
    <dgm:pt modelId="{4258C150-77F9-44D4-BE90-43B84060F9C3}" type="pres">
      <dgm:prSet presAssocID="{17CE3216-5733-4B5C-BE2A-117433AA3F4D}" presName="sibTrans" presStyleLbl="sibTrans2D1" presStyleIdx="0" presStyleCnt="4"/>
      <dgm:spPr/>
      <dgm:t>
        <a:bodyPr/>
        <a:lstStyle/>
        <a:p>
          <a:endParaRPr lang="en-US"/>
        </a:p>
      </dgm:t>
    </dgm:pt>
    <dgm:pt modelId="{38FC54C4-9A36-45C3-9604-D088C25FEED2}" type="pres">
      <dgm:prSet presAssocID="{17CE3216-5733-4B5C-BE2A-117433AA3F4D}" presName="connectorText" presStyleLbl="sibTrans2D1" presStyleIdx="0" presStyleCnt="4"/>
      <dgm:spPr/>
      <dgm:t>
        <a:bodyPr/>
        <a:lstStyle/>
        <a:p>
          <a:endParaRPr lang="en-US"/>
        </a:p>
      </dgm:t>
    </dgm:pt>
    <dgm:pt modelId="{B5AD4A2A-3009-4EA8-99E1-29415700E155}" type="pres">
      <dgm:prSet presAssocID="{F9A905ED-2E7E-4047-A1E8-656AF401C87F}" presName="node" presStyleLbl="node1" presStyleIdx="1" presStyleCnt="4">
        <dgm:presLayoutVars>
          <dgm:bulletEnabled val="1"/>
        </dgm:presLayoutVars>
      </dgm:prSet>
      <dgm:spPr/>
      <dgm:t>
        <a:bodyPr/>
        <a:lstStyle/>
        <a:p>
          <a:endParaRPr lang="en-US"/>
        </a:p>
      </dgm:t>
    </dgm:pt>
    <dgm:pt modelId="{A4B6F9A4-E029-4220-A04A-92127DADEF16}" type="pres">
      <dgm:prSet presAssocID="{62F38CA6-C64A-42DB-8BCD-599CE0AB93C0}" presName="sibTrans" presStyleLbl="sibTrans2D1" presStyleIdx="1" presStyleCnt="4"/>
      <dgm:spPr/>
      <dgm:t>
        <a:bodyPr/>
        <a:lstStyle/>
        <a:p>
          <a:endParaRPr lang="en-US"/>
        </a:p>
      </dgm:t>
    </dgm:pt>
    <dgm:pt modelId="{AC151F22-D555-40BB-A4E5-5D34ED8C8C5E}" type="pres">
      <dgm:prSet presAssocID="{62F38CA6-C64A-42DB-8BCD-599CE0AB93C0}" presName="connectorText" presStyleLbl="sibTrans2D1" presStyleIdx="1" presStyleCnt="4"/>
      <dgm:spPr/>
      <dgm:t>
        <a:bodyPr/>
        <a:lstStyle/>
        <a:p>
          <a:endParaRPr lang="en-US"/>
        </a:p>
      </dgm:t>
    </dgm:pt>
    <dgm:pt modelId="{AC09CB27-1385-4E81-829D-13F351A63E34}" type="pres">
      <dgm:prSet presAssocID="{867BDB02-2F36-4745-A859-4B3EBE436EE1}" presName="node" presStyleLbl="node1" presStyleIdx="2" presStyleCnt="4" custRadScaleRad="102076" custRadScaleInc="-862">
        <dgm:presLayoutVars>
          <dgm:bulletEnabled val="1"/>
        </dgm:presLayoutVars>
      </dgm:prSet>
      <dgm:spPr/>
      <dgm:t>
        <a:bodyPr/>
        <a:lstStyle/>
        <a:p>
          <a:endParaRPr lang="en-US"/>
        </a:p>
      </dgm:t>
    </dgm:pt>
    <dgm:pt modelId="{5B278216-36D8-4EDE-AAC1-2B71EC2CCF35}" type="pres">
      <dgm:prSet presAssocID="{EAAF6497-33F1-460D-B488-1EF5D5EB4C1F}" presName="sibTrans" presStyleLbl="sibTrans2D1" presStyleIdx="2" presStyleCnt="4"/>
      <dgm:spPr/>
      <dgm:t>
        <a:bodyPr/>
        <a:lstStyle/>
        <a:p>
          <a:endParaRPr lang="en-US"/>
        </a:p>
      </dgm:t>
    </dgm:pt>
    <dgm:pt modelId="{AB4D0567-B70C-48FE-A1CA-C5BCAB87725A}" type="pres">
      <dgm:prSet presAssocID="{EAAF6497-33F1-460D-B488-1EF5D5EB4C1F}" presName="connectorText" presStyleLbl="sibTrans2D1" presStyleIdx="2" presStyleCnt="4"/>
      <dgm:spPr/>
      <dgm:t>
        <a:bodyPr/>
        <a:lstStyle/>
        <a:p>
          <a:endParaRPr lang="en-US"/>
        </a:p>
      </dgm:t>
    </dgm:pt>
    <dgm:pt modelId="{F6F7319E-E1D3-493D-A5D8-558072621F59}" type="pres">
      <dgm:prSet presAssocID="{C87BE9E7-A6BC-40C4-AC4C-E640BED6ED77}" presName="node" presStyleLbl="node1" presStyleIdx="3" presStyleCnt="4">
        <dgm:presLayoutVars>
          <dgm:bulletEnabled val="1"/>
        </dgm:presLayoutVars>
      </dgm:prSet>
      <dgm:spPr/>
      <dgm:t>
        <a:bodyPr/>
        <a:lstStyle/>
        <a:p>
          <a:endParaRPr lang="en-US"/>
        </a:p>
      </dgm:t>
    </dgm:pt>
    <dgm:pt modelId="{4E061C5C-7938-47C2-96ED-0E798F401308}" type="pres">
      <dgm:prSet presAssocID="{BCFE8405-D012-4F61-A497-6474B3F7DA67}" presName="sibTrans" presStyleLbl="sibTrans2D1" presStyleIdx="3" presStyleCnt="4"/>
      <dgm:spPr/>
      <dgm:t>
        <a:bodyPr/>
        <a:lstStyle/>
        <a:p>
          <a:endParaRPr lang="en-US"/>
        </a:p>
      </dgm:t>
    </dgm:pt>
    <dgm:pt modelId="{E312EABF-CFC1-403D-8964-161D0B46C51B}" type="pres">
      <dgm:prSet presAssocID="{BCFE8405-D012-4F61-A497-6474B3F7DA67}" presName="connectorText" presStyleLbl="sibTrans2D1" presStyleIdx="3" presStyleCnt="4"/>
      <dgm:spPr/>
      <dgm:t>
        <a:bodyPr/>
        <a:lstStyle/>
        <a:p>
          <a:endParaRPr lang="en-US"/>
        </a:p>
      </dgm:t>
    </dgm:pt>
  </dgm:ptLst>
  <dgm:cxnLst>
    <dgm:cxn modelId="{74B175D5-4D45-471E-B84A-484C21DE73EE}" srcId="{F3F4DD3D-827B-4C6E-976C-C7A50C396914}" destId="{D08FEC35-C0BC-4630-8077-44329E3B4CF2}" srcOrd="0" destOrd="0" parTransId="{50901B3D-AA4F-46A1-A31E-A2A3FE6D984A}" sibTransId="{17CE3216-5733-4B5C-BE2A-117433AA3F4D}"/>
    <dgm:cxn modelId="{934DF42D-1ACB-42BD-AA09-576D7289E212}" type="presOf" srcId="{F3F4DD3D-827B-4C6E-976C-C7A50C396914}" destId="{37FAF70A-9FAF-49E1-B913-F8FC846146B4}" srcOrd="0" destOrd="0" presId="urn:microsoft.com/office/officeart/2005/8/layout/cycle2"/>
    <dgm:cxn modelId="{865C9EBB-2784-4FF4-8891-AEF6F4E2B0BA}" srcId="{F3F4DD3D-827B-4C6E-976C-C7A50C396914}" destId="{F9A905ED-2E7E-4047-A1E8-656AF401C87F}" srcOrd="1" destOrd="0" parTransId="{638F2129-2425-4D62-B40A-80EF532B2430}" sibTransId="{62F38CA6-C64A-42DB-8BCD-599CE0AB93C0}"/>
    <dgm:cxn modelId="{22146089-DD26-4DA1-95D0-2E82980F5466}" srcId="{F3F4DD3D-827B-4C6E-976C-C7A50C396914}" destId="{C87BE9E7-A6BC-40C4-AC4C-E640BED6ED77}" srcOrd="3" destOrd="0" parTransId="{95F5B4D7-1FD2-47F3-97A2-D310CFAAE647}" sibTransId="{BCFE8405-D012-4F61-A497-6474B3F7DA67}"/>
    <dgm:cxn modelId="{964D532C-AB36-4C07-AA26-B3ABD3D8663D}" srcId="{F3F4DD3D-827B-4C6E-976C-C7A50C396914}" destId="{867BDB02-2F36-4745-A859-4B3EBE436EE1}" srcOrd="2" destOrd="0" parTransId="{573AAB85-C065-4A32-A883-7D6D015E3C91}" sibTransId="{EAAF6497-33F1-460D-B488-1EF5D5EB4C1F}"/>
    <dgm:cxn modelId="{EF09DDB3-4EB7-4CB9-9136-1E88B09AE36F}" type="presOf" srcId="{BCFE8405-D012-4F61-A497-6474B3F7DA67}" destId="{4E061C5C-7938-47C2-96ED-0E798F401308}" srcOrd="0" destOrd="0" presId="urn:microsoft.com/office/officeart/2005/8/layout/cycle2"/>
    <dgm:cxn modelId="{DE8DB992-CB5B-41A0-8AF1-2ED75A185391}" type="presOf" srcId="{BCFE8405-D012-4F61-A497-6474B3F7DA67}" destId="{E312EABF-CFC1-403D-8964-161D0B46C51B}" srcOrd="1" destOrd="0" presId="urn:microsoft.com/office/officeart/2005/8/layout/cycle2"/>
    <dgm:cxn modelId="{407710F3-A643-47F0-A16A-F57B4E39B2C7}" type="presOf" srcId="{17CE3216-5733-4B5C-BE2A-117433AA3F4D}" destId="{4258C150-77F9-44D4-BE90-43B84060F9C3}" srcOrd="0" destOrd="0" presId="urn:microsoft.com/office/officeart/2005/8/layout/cycle2"/>
    <dgm:cxn modelId="{A9BE78D4-B133-4305-9F80-49D14AD20C9F}" type="presOf" srcId="{62F38CA6-C64A-42DB-8BCD-599CE0AB93C0}" destId="{AC151F22-D555-40BB-A4E5-5D34ED8C8C5E}" srcOrd="1" destOrd="0" presId="urn:microsoft.com/office/officeart/2005/8/layout/cycle2"/>
    <dgm:cxn modelId="{C8AB68C7-13BC-45B7-9966-5D901989F03C}" type="presOf" srcId="{EAAF6497-33F1-460D-B488-1EF5D5EB4C1F}" destId="{5B278216-36D8-4EDE-AAC1-2B71EC2CCF35}" srcOrd="0" destOrd="0" presId="urn:microsoft.com/office/officeart/2005/8/layout/cycle2"/>
    <dgm:cxn modelId="{45E922AF-5746-401A-BC3B-A7A6F453AE13}" type="presOf" srcId="{C87BE9E7-A6BC-40C4-AC4C-E640BED6ED77}" destId="{F6F7319E-E1D3-493D-A5D8-558072621F59}" srcOrd="0" destOrd="0" presId="urn:microsoft.com/office/officeart/2005/8/layout/cycle2"/>
    <dgm:cxn modelId="{08EDF21B-174D-41CC-B80F-853D8CAC68C4}" type="presOf" srcId="{867BDB02-2F36-4745-A859-4B3EBE436EE1}" destId="{AC09CB27-1385-4E81-829D-13F351A63E34}" srcOrd="0" destOrd="0" presId="urn:microsoft.com/office/officeart/2005/8/layout/cycle2"/>
    <dgm:cxn modelId="{D08A5BDD-54A6-45A1-8076-A817593D2AE0}" type="presOf" srcId="{EAAF6497-33F1-460D-B488-1EF5D5EB4C1F}" destId="{AB4D0567-B70C-48FE-A1CA-C5BCAB87725A}" srcOrd="1" destOrd="0" presId="urn:microsoft.com/office/officeart/2005/8/layout/cycle2"/>
    <dgm:cxn modelId="{9A1EBB63-332A-46E2-AEFE-B86BC2349C44}" type="presOf" srcId="{17CE3216-5733-4B5C-BE2A-117433AA3F4D}" destId="{38FC54C4-9A36-45C3-9604-D088C25FEED2}" srcOrd="1" destOrd="0" presId="urn:microsoft.com/office/officeart/2005/8/layout/cycle2"/>
    <dgm:cxn modelId="{16E52454-178C-4755-8FCE-550D33E2B946}" type="presOf" srcId="{F9A905ED-2E7E-4047-A1E8-656AF401C87F}" destId="{B5AD4A2A-3009-4EA8-99E1-29415700E155}" srcOrd="0" destOrd="0" presId="urn:microsoft.com/office/officeart/2005/8/layout/cycle2"/>
    <dgm:cxn modelId="{4F36D079-61EF-42C7-A0A0-38A2E407CAD0}" type="presOf" srcId="{D08FEC35-C0BC-4630-8077-44329E3B4CF2}" destId="{C93DB5A1-D788-4B6F-B0DE-CC2AD39F127E}" srcOrd="0" destOrd="0" presId="urn:microsoft.com/office/officeart/2005/8/layout/cycle2"/>
    <dgm:cxn modelId="{509B099C-B54C-4967-834A-C6BA32754AC1}" type="presOf" srcId="{62F38CA6-C64A-42DB-8BCD-599CE0AB93C0}" destId="{A4B6F9A4-E029-4220-A04A-92127DADEF16}" srcOrd="0" destOrd="0" presId="urn:microsoft.com/office/officeart/2005/8/layout/cycle2"/>
    <dgm:cxn modelId="{4A144437-E977-411F-AED7-4CDB200CB01E}" type="presParOf" srcId="{37FAF70A-9FAF-49E1-B913-F8FC846146B4}" destId="{C93DB5A1-D788-4B6F-B0DE-CC2AD39F127E}" srcOrd="0" destOrd="0" presId="urn:microsoft.com/office/officeart/2005/8/layout/cycle2"/>
    <dgm:cxn modelId="{100F7803-3CDE-4E04-B76D-9D74B3A906A2}" type="presParOf" srcId="{37FAF70A-9FAF-49E1-B913-F8FC846146B4}" destId="{4258C150-77F9-44D4-BE90-43B84060F9C3}" srcOrd="1" destOrd="0" presId="urn:microsoft.com/office/officeart/2005/8/layout/cycle2"/>
    <dgm:cxn modelId="{B6895BCE-CF86-462B-8FF9-0E7DE911476E}" type="presParOf" srcId="{4258C150-77F9-44D4-BE90-43B84060F9C3}" destId="{38FC54C4-9A36-45C3-9604-D088C25FEED2}" srcOrd="0" destOrd="0" presId="urn:microsoft.com/office/officeart/2005/8/layout/cycle2"/>
    <dgm:cxn modelId="{932380E9-1BE5-4DCB-8544-C24AEA98576F}" type="presParOf" srcId="{37FAF70A-9FAF-49E1-B913-F8FC846146B4}" destId="{B5AD4A2A-3009-4EA8-99E1-29415700E155}" srcOrd="2" destOrd="0" presId="urn:microsoft.com/office/officeart/2005/8/layout/cycle2"/>
    <dgm:cxn modelId="{FE29D9F7-3EDA-4323-A5FD-6D109D6CFB78}" type="presParOf" srcId="{37FAF70A-9FAF-49E1-B913-F8FC846146B4}" destId="{A4B6F9A4-E029-4220-A04A-92127DADEF16}" srcOrd="3" destOrd="0" presId="urn:microsoft.com/office/officeart/2005/8/layout/cycle2"/>
    <dgm:cxn modelId="{1480D9BD-5B4D-4748-8B95-239A1A6C685E}" type="presParOf" srcId="{A4B6F9A4-E029-4220-A04A-92127DADEF16}" destId="{AC151F22-D555-40BB-A4E5-5D34ED8C8C5E}" srcOrd="0" destOrd="0" presId="urn:microsoft.com/office/officeart/2005/8/layout/cycle2"/>
    <dgm:cxn modelId="{A4FD527E-3594-4AA5-8C8C-AAA978F930A6}" type="presParOf" srcId="{37FAF70A-9FAF-49E1-B913-F8FC846146B4}" destId="{AC09CB27-1385-4E81-829D-13F351A63E34}" srcOrd="4" destOrd="0" presId="urn:microsoft.com/office/officeart/2005/8/layout/cycle2"/>
    <dgm:cxn modelId="{72F8C407-AA6C-4339-B834-B2FDC481EF20}" type="presParOf" srcId="{37FAF70A-9FAF-49E1-B913-F8FC846146B4}" destId="{5B278216-36D8-4EDE-AAC1-2B71EC2CCF35}" srcOrd="5" destOrd="0" presId="urn:microsoft.com/office/officeart/2005/8/layout/cycle2"/>
    <dgm:cxn modelId="{9A387265-923C-48EC-BF90-BB7B01B1AA67}" type="presParOf" srcId="{5B278216-36D8-4EDE-AAC1-2B71EC2CCF35}" destId="{AB4D0567-B70C-48FE-A1CA-C5BCAB87725A}" srcOrd="0" destOrd="0" presId="urn:microsoft.com/office/officeart/2005/8/layout/cycle2"/>
    <dgm:cxn modelId="{BC2038B8-4CC2-472B-8F5A-28F650268AFE}" type="presParOf" srcId="{37FAF70A-9FAF-49E1-B913-F8FC846146B4}" destId="{F6F7319E-E1D3-493D-A5D8-558072621F59}" srcOrd="6" destOrd="0" presId="urn:microsoft.com/office/officeart/2005/8/layout/cycle2"/>
    <dgm:cxn modelId="{5563177B-9123-43B4-8FA4-A95EB18B40E8}" type="presParOf" srcId="{37FAF70A-9FAF-49E1-B913-F8FC846146B4}" destId="{4E061C5C-7938-47C2-96ED-0E798F401308}" srcOrd="7" destOrd="0" presId="urn:microsoft.com/office/officeart/2005/8/layout/cycle2"/>
    <dgm:cxn modelId="{02A923B5-4B09-451A-92C2-E35C10749452}" type="presParOf" srcId="{4E061C5C-7938-47C2-96ED-0E798F401308}" destId="{E312EABF-CFC1-403D-8964-161D0B46C5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C09BAF-A16B-4C10-86F7-E4C0ECE898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7ECC30-3695-43D9-A7A0-AF3CA32B5630}">
      <dgm:prSet phldrT="[Text]" custT="1"/>
      <dgm:spPr>
        <a:solidFill>
          <a:srgbClr val="FFFF00"/>
        </a:solidFill>
      </dgm:spPr>
      <dgm:t>
        <a:bodyPr/>
        <a:lstStyle/>
        <a:p>
          <a:r>
            <a:rPr lang="en-US" sz="1800" dirty="0" smtClean="0">
              <a:solidFill>
                <a:schemeClr val="tx1"/>
              </a:solidFill>
            </a:rPr>
            <a:t>Challenges</a:t>
          </a:r>
          <a:endParaRPr lang="en-US" sz="1800" dirty="0">
            <a:solidFill>
              <a:schemeClr val="tx1"/>
            </a:solidFill>
          </a:endParaRPr>
        </a:p>
      </dgm:t>
    </dgm:pt>
    <dgm:pt modelId="{2BB94753-D8EE-4685-AB6E-9B7BE15E42F5}" type="parTrans" cxnId="{C0544C1D-93B3-4357-898A-873935210481}">
      <dgm:prSet/>
      <dgm:spPr/>
      <dgm:t>
        <a:bodyPr/>
        <a:lstStyle/>
        <a:p>
          <a:endParaRPr lang="en-US"/>
        </a:p>
      </dgm:t>
    </dgm:pt>
    <dgm:pt modelId="{F83C85F7-B601-4FB5-B67B-1D3A21626F85}" type="sibTrans" cxnId="{C0544C1D-93B3-4357-898A-873935210481}">
      <dgm:prSet/>
      <dgm:spPr/>
      <dgm:t>
        <a:bodyPr/>
        <a:lstStyle/>
        <a:p>
          <a:endParaRPr lang="en-US"/>
        </a:p>
      </dgm:t>
    </dgm:pt>
    <dgm:pt modelId="{719E2659-2BC1-48A6-8FB9-4CF4DC1274CC}">
      <dgm:prSet phldrT="[Text]" custT="1"/>
      <dgm:spPr/>
      <dgm:t>
        <a:bodyPr/>
        <a:lstStyle/>
        <a:p>
          <a:r>
            <a:rPr lang="en-US" sz="1600" dirty="0" smtClean="0"/>
            <a:t>Access to Data</a:t>
          </a:r>
          <a:endParaRPr lang="en-US" sz="1600" dirty="0"/>
        </a:p>
      </dgm:t>
    </dgm:pt>
    <dgm:pt modelId="{CB253671-AE78-4073-973F-CE685FDA106E}" type="parTrans" cxnId="{6BA4510B-8399-4E1F-BBE1-6C3EC0310B58}">
      <dgm:prSet/>
      <dgm:spPr/>
      <dgm:t>
        <a:bodyPr/>
        <a:lstStyle/>
        <a:p>
          <a:endParaRPr lang="en-US"/>
        </a:p>
      </dgm:t>
    </dgm:pt>
    <dgm:pt modelId="{C0D7330B-7C81-4164-93B1-5E530311D2B9}" type="sibTrans" cxnId="{6BA4510B-8399-4E1F-BBE1-6C3EC0310B58}">
      <dgm:prSet/>
      <dgm:spPr/>
      <dgm:t>
        <a:bodyPr/>
        <a:lstStyle/>
        <a:p>
          <a:endParaRPr lang="en-US"/>
        </a:p>
      </dgm:t>
    </dgm:pt>
    <dgm:pt modelId="{C020A057-D4EB-4B93-8F4A-762814D84A31}">
      <dgm:prSet phldrT="[Text]" custT="1"/>
      <dgm:spPr>
        <a:solidFill>
          <a:srgbClr val="B2B6BE"/>
        </a:solidFill>
      </dgm:spPr>
      <dgm:t>
        <a:bodyPr/>
        <a:lstStyle/>
        <a:p>
          <a:r>
            <a:rPr lang="en-US" sz="1800" dirty="0" smtClean="0">
              <a:solidFill>
                <a:schemeClr val="tx1"/>
              </a:solidFill>
            </a:rPr>
            <a:t>Goals</a:t>
          </a:r>
          <a:endParaRPr lang="en-US" sz="1800" dirty="0">
            <a:solidFill>
              <a:schemeClr val="tx1"/>
            </a:solidFill>
          </a:endParaRPr>
        </a:p>
      </dgm:t>
    </dgm:pt>
    <dgm:pt modelId="{519C9A77-A13E-4180-84C4-A6BDC3272C99}" type="parTrans" cxnId="{7F565F1A-5A31-4227-8E71-D03A944582A5}">
      <dgm:prSet/>
      <dgm:spPr/>
      <dgm:t>
        <a:bodyPr/>
        <a:lstStyle/>
        <a:p>
          <a:endParaRPr lang="en-US"/>
        </a:p>
      </dgm:t>
    </dgm:pt>
    <dgm:pt modelId="{EA9B9373-1A8E-4619-8FE2-96C63FEF08CC}" type="sibTrans" cxnId="{7F565F1A-5A31-4227-8E71-D03A944582A5}">
      <dgm:prSet/>
      <dgm:spPr/>
      <dgm:t>
        <a:bodyPr/>
        <a:lstStyle/>
        <a:p>
          <a:endParaRPr lang="en-US"/>
        </a:p>
      </dgm:t>
    </dgm:pt>
    <dgm:pt modelId="{253C7FFA-34E0-439A-ADE3-D1974391DEDC}">
      <dgm:prSet phldrT="[Text]" custT="1"/>
      <dgm:spPr/>
      <dgm:t>
        <a:bodyPr/>
        <a:lstStyle/>
        <a:p>
          <a:r>
            <a:rPr lang="en-US" sz="1600" dirty="0" smtClean="0"/>
            <a:t>Get data to work for us</a:t>
          </a:r>
          <a:endParaRPr lang="en-US" sz="1600" dirty="0"/>
        </a:p>
      </dgm:t>
    </dgm:pt>
    <dgm:pt modelId="{F58E4268-3B45-498C-942D-4FF506578325}" type="parTrans" cxnId="{A11D842E-C3DC-4214-AEEE-09418AA92360}">
      <dgm:prSet/>
      <dgm:spPr/>
      <dgm:t>
        <a:bodyPr/>
        <a:lstStyle/>
        <a:p>
          <a:endParaRPr lang="en-US"/>
        </a:p>
      </dgm:t>
    </dgm:pt>
    <dgm:pt modelId="{EC1DA744-DD08-49A7-A461-CEA8DF28C457}" type="sibTrans" cxnId="{A11D842E-C3DC-4214-AEEE-09418AA92360}">
      <dgm:prSet/>
      <dgm:spPr/>
      <dgm:t>
        <a:bodyPr/>
        <a:lstStyle/>
        <a:p>
          <a:endParaRPr lang="en-US"/>
        </a:p>
      </dgm:t>
    </dgm:pt>
    <dgm:pt modelId="{B7C79E40-433A-461C-8494-CCAD298E143F}">
      <dgm:prSet phldrT="[Text]" custT="1"/>
      <dgm:spPr/>
      <dgm:t>
        <a:bodyPr/>
        <a:lstStyle/>
        <a:p>
          <a:r>
            <a:rPr lang="en-US" sz="1600" dirty="0" smtClean="0"/>
            <a:t>Lack of “Good Data”</a:t>
          </a:r>
          <a:endParaRPr lang="en-US" sz="1600" dirty="0"/>
        </a:p>
      </dgm:t>
    </dgm:pt>
    <dgm:pt modelId="{2732215E-4313-4F49-9FED-F2CBADF6F748}" type="parTrans" cxnId="{AA41792E-481D-442A-9D72-F12C6A5A559D}">
      <dgm:prSet/>
      <dgm:spPr/>
      <dgm:t>
        <a:bodyPr/>
        <a:lstStyle/>
        <a:p>
          <a:endParaRPr lang="en-US"/>
        </a:p>
      </dgm:t>
    </dgm:pt>
    <dgm:pt modelId="{581BE2EC-7D5E-453B-881A-2FBCD5E5CF65}" type="sibTrans" cxnId="{AA41792E-481D-442A-9D72-F12C6A5A559D}">
      <dgm:prSet/>
      <dgm:spPr/>
      <dgm:t>
        <a:bodyPr/>
        <a:lstStyle/>
        <a:p>
          <a:endParaRPr lang="en-US"/>
        </a:p>
      </dgm:t>
    </dgm:pt>
    <dgm:pt modelId="{9C877434-2AE3-45E9-B2E2-8903C848E2B6}">
      <dgm:prSet phldrT="[Text]" custT="1"/>
      <dgm:spPr/>
      <dgm:t>
        <a:bodyPr/>
        <a:lstStyle/>
        <a:p>
          <a:r>
            <a:rPr lang="en-US" sz="1600" dirty="0" smtClean="0"/>
            <a:t>Increase donations, support, retention</a:t>
          </a:r>
          <a:endParaRPr lang="en-US" sz="1600" dirty="0"/>
        </a:p>
      </dgm:t>
    </dgm:pt>
    <dgm:pt modelId="{089BFCE3-ABE2-4B3F-86A2-907D61E9276C}" type="parTrans" cxnId="{101897E0-338D-45B1-8F31-D555CF531A3B}">
      <dgm:prSet/>
      <dgm:spPr/>
      <dgm:t>
        <a:bodyPr/>
        <a:lstStyle/>
        <a:p>
          <a:endParaRPr lang="en-US"/>
        </a:p>
      </dgm:t>
    </dgm:pt>
    <dgm:pt modelId="{21B995B1-DE5F-4941-A6D2-56F5395E6E48}" type="sibTrans" cxnId="{101897E0-338D-45B1-8F31-D555CF531A3B}">
      <dgm:prSet/>
      <dgm:spPr/>
      <dgm:t>
        <a:bodyPr/>
        <a:lstStyle/>
        <a:p>
          <a:endParaRPr lang="en-US"/>
        </a:p>
      </dgm:t>
    </dgm:pt>
    <dgm:pt modelId="{F1DB98E3-F260-4655-B01E-A1BB42974FA9}" type="pres">
      <dgm:prSet presAssocID="{F3C09BAF-A16B-4C10-86F7-E4C0ECE89881}" presName="linear" presStyleCnt="0">
        <dgm:presLayoutVars>
          <dgm:animLvl val="lvl"/>
          <dgm:resizeHandles val="exact"/>
        </dgm:presLayoutVars>
      </dgm:prSet>
      <dgm:spPr/>
      <dgm:t>
        <a:bodyPr/>
        <a:lstStyle/>
        <a:p>
          <a:endParaRPr lang="en-US"/>
        </a:p>
      </dgm:t>
    </dgm:pt>
    <dgm:pt modelId="{763A591E-D689-49E7-83F1-0AEDE4C9BE47}" type="pres">
      <dgm:prSet presAssocID="{237ECC30-3695-43D9-A7A0-AF3CA32B5630}" presName="parentText" presStyleLbl="node1" presStyleIdx="0" presStyleCnt="2">
        <dgm:presLayoutVars>
          <dgm:chMax val="0"/>
          <dgm:bulletEnabled val="1"/>
        </dgm:presLayoutVars>
      </dgm:prSet>
      <dgm:spPr/>
      <dgm:t>
        <a:bodyPr/>
        <a:lstStyle/>
        <a:p>
          <a:endParaRPr lang="en-US"/>
        </a:p>
      </dgm:t>
    </dgm:pt>
    <dgm:pt modelId="{AEB0BC9D-6F07-4606-A2F2-3DA5CC24EAE4}" type="pres">
      <dgm:prSet presAssocID="{237ECC30-3695-43D9-A7A0-AF3CA32B5630}" presName="childText" presStyleLbl="revTx" presStyleIdx="0" presStyleCnt="2">
        <dgm:presLayoutVars>
          <dgm:bulletEnabled val="1"/>
        </dgm:presLayoutVars>
      </dgm:prSet>
      <dgm:spPr/>
      <dgm:t>
        <a:bodyPr/>
        <a:lstStyle/>
        <a:p>
          <a:endParaRPr lang="en-US"/>
        </a:p>
      </dgm:t>
    </dgm:pt>
    <dgm:pt modelId="{41FDBFFF-8868-47CE-8B80-C1DB164C1FAE}" type="pres">
      <dgm:prSet presAssocID="{C020A057-D4EB-4B93-8F4A-762814D84A31}" presName="parentText" presStyleLbl="node1" presStyleIdx="1" presStyleCnt="2">
        <dgm:presLayoutVars>
          <dgm:chMax val="0"/>
          <dgm:bulletEnabled val="1"/>
        </dgm:presLayoutVars>
      </dgm:prSet>
      <dgm:spPr/>
      <dgm:t>
        <a:bodyPr/>
        <a:lstStyle/>
        <a:p>
          <a:endParaRPr lang="en-US"/>
        </a:p>
      </dgm:t>
    </dgm:pt>
    <dgm:pt modelId="{C54833A6-F8DD-4827-AF7F-672C81E01A61}" type="pres">
      <dgm:prSet presAssocID="{C020A057-D4EB-4B93-8F4A-762814D84A31}" presName="childText" presStyleLbl="revTx" presStyleIdx="1" presStyleCnt="2">
        <dgm:presLayoutVars>
          <dgm:bulletEnabled val="1"/>
        </dgm:presLayoutVars>
      </dgm:prSet>
      <dgm:spPr/>
      <dgm:t>
        <a:bodyPr/>
        <a:lstStyle/>
        <a:p>
          <a:endParaRPr lang="en-US"/>
        </a:p>
      </dgm:t>
    </dgm:pt>
  </dgm:ptLst>
  <dgm:cxnLst>
    <dgm:cxn modelId="{AA41792E-481D-442A-9D72-F12C6A5A559D}" srcId="{237ECC30-3695-43D9-A7A0-AF3CA32B5630}" destId="{B7C79E40-433A-461C-8494-CCAD298E143F}" srcOrd="1" destOrd="0" parTransId="{2732215E-4313-4F49-9FED-F2CBADF6F748}" sibTransId="{581BE2EC-7D5E-453B-881A-2FBCD5E5CF65}"/>
    <dgm:cxn modelId="{464F7F83-F011-4004-8E82-03F4703FAB3F}" type="presOf" srcId="{B7C79E40-433A-461C-8494-CCAD298E143F}" destId="{AEB0BC9D-6F07-4606-A2F2-3DA5CC24EAE4}" srcOrd="0" destOrd="1" presId="urn:microsoft.com/office/officeart/2005/8/layout/vList2"/>
    <dgm:cxn modelId="{0A267D8F-3070-42CD-B3D1-DE0A325D539B}" type="presOf" srcId="{237ECC30-3695-43D9-A7A0-AF3CA32B5630}" destId="{763A591E-D689-49E7-83F1-0AEDE4C9BE47}" srcOrd="0" destOrd="0" presId="urn:microsoft.com/office/officeart/2005/8/layout/vList2"/>
    <dgm:cxn modelId="{95954EF6-34DC-407B-BF59-8E72A95BDD74}" type="presOf" srcId="{719E2659-2BC1-48A6-8FB9-4CF4DC1274CC}" destId="{AEB0BC9D-6F07-4606-A2F2-3DA5CC24EAE4}" srcOrd="0" destOrd="0" presId="urn:microsoft.com/office/officeart/2005/8/layout/vList2"/>
    <dgm:cxn modelId="{7F565F1A-5A31-4227-8E71-D03A944582A5}" srcId="{F3C09BAF-A16B-4C10-86F7-E4C0ECE89881}" destId="{C020A057-D4EB-4B93-8F4A-762814D84A31}" srcOrd="1" destOrd="0" parTransId="{519C9A77-A13E-4180-84C4-A6BDC3272C99}" sibTransId="{EA9B9373-1A8E-4619-8FE2-96C63FEF08CC}"/>
    <dgm:cxn modelId="{B162D6A2-DDDE-4C1B-9583-762BA73E4A8D}" type="presOf" srcId="{F3C09BAF-A16B-4C10-86F7-E4C0ECE89881}" destId="{F1DB98E3-F260-4655-B01E-A1BB42974FA9}" srcOrd="0" destOrd="0" presId="urn:microsoft.com/office/officeart/2005/8/layout/vList2"/>
    <dgm:cxn modelId="{710BBD82-3C7C-4DEB-99E4-AED244C188EA}" type="presOf" srcId="{253C7FFA-34E0-439A-ADE3-D1974391DEDC}" destId="{C54833A6-F8DD-4827-AF7F-672C81E01A61}" srcOrd="0" destOrd="0" presId="urn:microsoft.com/office/officeart/2005/8/layout/vList2"/>
    <dgm:cxn modelId="{101897E0-338D-45B1-8F31-D555CF531A3B}" srcId="{C020A057-D4EB-4B93-8F4A-762814D84A31}" destId="{9C877434-2AE3-45E9-B2E2-8903C848E2B6}" srcOrd="1" destOrd="0" parTransId="{089BFCE3-ABE2-4B3F-86A2-907D61E9276C}" sibTransId="{21B995B1-DE5F-4941-A6D2-56F5395E6E48}"/>
    <dgm:cxn modelId="{ED373B33-6F89-47EF-B2A7-B337F88A72C4}" type="presOf" srcId="{C020A057-D4EB-4B93-8F4A-762814D84A31}" destId="{41FDBFFF-8868-47CE-8B80-C1DB164C1FAE}" srcOrd="0" destOrd="0" presId="urn:microsoft.com/office/officeart/2005/8/layout/vList2"/>
    <dgm:cxn modelId="{08AD458A-5CF8-43FD-BD53-7AAC46BF42DB}" type="presOf" srcId="{9C877434-2AE3-45E9-B2E2-8903C848E2B6}" destId="{C54833A6-F8DD-4827-AF7F-672C81E01A61}" srcOrd="0" destOrd="1" presId="urn:microsoft.com/office/officeart/2005/8/layout/vList2"/>
    <dgm:cxn modelId="{6BA4510B-8399-4E1F-BBE1-6C3EC0310B58}" srcId="{237ECC30-3695-43D9-A7A0-AF3CA32B5630}" destId="{719E2659-2BC1-48A6-8FB9-4CF4DC1274CC}" srcOrd="0" destOrd="0" parTransId="{CB253671-AE78-4073-973F-CE685FDA106E}" sibTransId="{C0D7330B-7C81-4164-93B1-5E530311D2B9}"/>
    <dgm:cxn modelId="{C0544C1D-93B3-4357-898A-873935210481}" srcId="{F3C09BAF-A16B-4C10-86F7-E4C0ECE89881}" destId="{237ECC30-3695-43D9-A7A0-AF3CA32B5630}" srcOrd="0" destOrd="0" parTransId="{2BB94753-D8EE-4685-AB6E-9B7BE15E42F5}" sibTransId="{F83C85F7-B601-4FB5-B67B-1D3A21626F85}"/>
    <dgm:cxn modelId="{A11D842E-C3DC-4214-AEEE-09418AA92360}" srcId="{C020A057-D4EB-4B93-8F4A-762814D84A31}" destId="{253C7FFA-34E0-439A-ADE3-D1974391DEDC}" srcOrd="0" destOrd="0" parTransId="{F58E4268-3B45-498C-942D-4FF506578325}" sibTransId="{EC1DA744-DD08-49A7-A461-CEA8DF28C457}"/>
    <dgm:cxn modelId="{88BDC5CB-8B15-46E6-BAF8-554D731CE9D8}" type="presParOf" srcId="{F1DB98E3-F260-4655-B01E-A1BB42974FA9}" destId="{763A591E-D689-49E7-83F1-0AEDE4C9BE47}" srcOrd="0" destOrd="0" presId="urn:microsoft.com/office/officeart/2005/8/layout/vList2"/>
    <dgm:cxn modelId="{7099E59E-5C77-420B-B04A-704880B2679A}" type="presParOf" srcId="{F1DB98E3-F260-4655-B01E-A1BB42974FA9}" destId="{AEB0BC9D-6F07-4606-A2F2-3DA5CC24EAE4}" srcOrd="1" destOrd="0" presId="urn:microsoft.com/office/officeart/2005/8/layout/vList2"/>
    <dgm:cxn modelId="{105CC8CD-CA26-4C9B-AAB9-B11E7A5D83E4}" type="presParOf" srcId="{F1DB98E3-F260-4655-B01E-A1BB42974FA9}" destId="{41FDBFFF-8868-47CE-8B80-C1DB164C1FAE}" srcOrd="2" destOrd="0" presId="urn:microsoft.com/office/officeart/2005/8/layout/vList2"/>
    <dgm:cxn modelId="{0D08FA9D-2F78-4CBB-920C-E9D391684CAF}" type="presParOf" srcId="{F1DB98E3-F260-4655-B01E-A1BB42974FA9}" destId="{C54833A6-F8DD-4827-AF7F-672C81E01A61}" srcOrd="3" destOrd="0" presId="urn:microsoft.com/office/officeart/2005/8/layout/vList2"/>
  </dgm:cxnLst>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A80BB-A213-4283-BF5A-661CC60E0DFF}" type="doc">
      <dgm:prSet loTypeId="urn:microsoft.com/office/officeart/2005/8/layout/hProcess9" loCatId="process" qsTypeId="urn:microsoft.com/office/officeart/2005/8/quickstyle/simple1" qsCatId="simple" csTypeId="urn:microsoft.com/office/officeart/2005/8/colors/accent1_5" csCatId="accent1" phldr="1"/>
      <dgm:spPr/>
      <dgm:t>
        <a:bodyPr/>
        <a:lstStyle/>
        <a:p>
          <a:endParaRPr lang="en-US"/>
        </a:p>
      </dgm:t>
    </dgm:pt>
    <dgm:pt modelId="{285E0C48-7469-4B27-A097-EC81E495C01E}">
      <dgm:prSet>
        <dgm:style>
          <a:lnRef idx="1">
            <a:schemeClr val="dk1"/>
          </a:lnRef>
          <a:fillRef idx="2">
            <a:schemeClr val="dk1"/>
          </a:fillRef>
          <a:effectRef idx="1">
            <a:schemeClr val="dk1"/>
          </a:effectRef>
          <a:fontRef idx="minor">
            <a:schemeClr val="dk1"/>
          </a:fontRef>
        </dgm:style>
      </dgm:prSet>
      <dgm:spPr/>
      <dgm:t>
        <a:bodyPr/>
        <a:lstStyle/>
        <a:p>
          <a:pPr rtl="0"/>
          <a:r>
            <a:rPr lang="en-US" sz="1800" b="1" dirty="0" smtClean="0">
              <a:latin typeface="+mj-lt"/>
            </a:rPr>
            <a:t>Maximize Donor Engagement</a:t>
          </a:r>
          <a:endParaRPr lang="en-US" sz="1800" b="1" dirty="0">
            <a:latin typeface="+mj-lt"/>
          </a:endParaRPr>
        </a:p>
      </dgm:t>
    </dgm:pt>
    <dgm:pt modelId="{009CC92C-3E8B-4D02-81B2-584B6752041D}" type="parTrans" cxnId="{3F83158A-3506-4E76-97FE-E1BE7C33B341}">
      <dgm:prSet/>
      <dgm:spPr/>
      <dgm:t>
        <a:bodyPr/>
        <a:lstStyle/>
        <a:p>
          <a:endParaRPr lang="en-US"/>
        </a:p>
      </dgm:t>
    </dgm:pt>
    <dgm:pt modelId="{B3DFF0A2-4237-4296-9895-F7F2B5FF8AD8}" type="sibTrans" cxnId="{3F83158A-3506-4E76-97FE-E1BE7C33B341}">
      <dgm:prSet/>
      <dgm:spPr/>
      <dgm:t>
        <a:bodyPr/>
        <a:lstStyle/>
        <a:p>
          <a:endParaRPr lang="en-US"/>
        </a:p>
      </dgm:t>
    </dgm:pt>
    <dgm:pt modelId="{D5CB5539-5D12-401C-B912-3DFE34A053ED}">
      <dgm:prSet custT="1">
        <dgm:style>
          <a:lnRef idx="1">
            <a:schemeClr val="dk1"/>
          </a:lnRef>
          <a:fillRef idx="2">
            <a:schemeClr val="dk1"/>
          </a:fillRef>
          <a:effectRef idx="1">
            <a:schemeClr val="dk1"/>
          </a:effectRef>
          <a:fontRef idx="minor">
            <a:schemeClr val="dk1"/>
          </a:fontRef>
        </dgm:style>
      </dgm:prSet>
      <dgm:spPr/>
      <dgm:t>
        <a:bodyPr/>
        <a:lstStyle/>
        <a:p>
          <a:pPr rtl="0"/>
          <a:r>
            <a:rPr lang="en-US" sz="1600" dirty="0" smtClean="0"/>
            <a:t>Build and maintain a base of loyal donors</a:t>
          </a:r>
          <a:endParaRPr lang="en-US" sz="1600" dirty="0"/>
        </a:p>
      </dgm:t>
    </dgm:pt>
    <dgm:pt modelId="{450EC48B-3CFC-4F4A-B9BD-4B00506C9005}" type="parTrans" cxnId="{7B5D5C39-10B9-4C47-B3D9-E9D541B53446}">
      <dgm:prSet/>
      <dgm:spPr/>
      <dgm:t>
        <a:bodyPr/>
        <a:lstStyle/>
        <a:p>
          <a:endParaRPr lang="en-US"/>
        </a:p>
      </dgm:t>
    </dgm:pt>
    <dgm:pt modelId="{C71637AA-E74B-419E-918E-D799DCD33170}" type="sibTrans" cxnId="{7B5D5C39-10B9-4C47-B3D9-E9D541B53446}">
      <dgm:prSet/>
      <dgm:spPr/>
      <dgm:t>
        <a:bodyPr/>
        <a:lstStyle/>
        <a:p>
          <a:endParaRPr lang="en-US"/>
        </a:p>
      </dgm:t>
    </dgm:pt>
    <dgm:pt modelId="{266E78DB-61AB-4779-B879-5EBCEED3A83D}">
      <dgm:prSet custT="1">
        <dgm:style>
          <a:lnRef idx="1">
            <a:schemeClr val="dk1"/>
          </a:lnRef>
          <a:fillRef idx="2">
            <a:schemeClr val="dk1"/>
          </a:fillRef>
          <a:effectRef idx="1">
            <a:schemeClr val="dk1"/>
          </a:effectRef>
          <a:fontRef idx="minor">
            <a:schemeClr val="dk1"/>
          </a:fontRef>
        </dgm:style>
      </dgm:prSet>
      <dgm:spPr/>
      <dgm:t>
        <a:bodyPr/>
        <a:lstStyle/>
        <a:p>
          <a:pPr rtl="0"/>
          <a:r>
            <a:rPr lang="en-US" sz="1600" dirty="0" smtClean="0"/>
            <a:t>Understand who your donors are &amp; behaviors</a:t>
          </a:r>
          <a:endParaRPr lang="en-US" sz="1600" dirty="0"/>
        </a:p>
      </dgm:t>
    </dgm:pt>
    <dgm:pt modelId="{05712FDA-7B50-46D2-954E-BDF4211C268D}" type="parTrans" cxnId="{A35CF764-DE4A-49E1-ACBE-4C536C561C57}">
      <dgm:prSet/>
      <dgm:spPr/>
      <dgm:t>
        <a:bodyPr/>
        <a:lstStyle/>
        <a:p>
          <a:endParaRPr lang="en-US"/>
        </a:p>
      </dgm:t>
    </dgm:pt>
    <dgm:pt modelId="{BE329702-BF59-4EBA-BE52-A6D84428932F}" type="sibTrans" cxnId="{A35CF764-DE4A-49E1-ACBE-4C536C561C57}">
      <dgm:prSet/>
      <dgm:spPr/>
      <dgm:t>
        <a:bodyPr/>
        <a:lstStyle/>
        <a:p>
          <a:endParaRPr lang="en-US"/>
        </a:p>
      </dgm:t>
    </dgm:pt>
    <dgm:pt modelId="{3A304593-46B4-42EB-A6F0-4B452C68A6F6}">
      <dgm:prSet>
        <dgm:style>
          <a:lnRef idx="1">
            <a:schemeClr val="dk1"/>
          </a:lnRef>
          <a:fillRef idx="2">
            <a:schemeClr val="dk1"/>
          </a:fillRef>
          <a:effectRef idx="1">
            <a:schemeClr val="dk1"/>
          </a:effectRef>
          <a:fontRef idx="minor">
            <a:schemeClr val="dk1"/>
          </a:fontRef>
        </dgm:style>
      </dgm:prSet>
      <dgm:spPr/>
      <dgm:t>
        <a:bodyPr/>
        <a:lstStyle/>
        <a:p>
          <a:pPr rtl="0"/>
          <a:r>
            <a:rPr lang="en-US" sz="1800" b="1" dirty="0" smtClean="0">
              <a:latin typeface="+mj-lt"/>
            </a:rPr>
            <a:t>Maximize Donor Development</a:t>
          </a:r>
          <a:endParaRPr lang="en-US" sz="1800" b="1" dirty="0">
            <a:latin typeface="+mj-lt"/>
          </a:endParaRPr>
        </a:p>
      </dgm:t>
    </dgm:pt>
    <dgm:pt modelId="{89E2AFFF-F7E0-4A72-9220-DE268E83AEC7}" type="parTrans" cxnId="{DE6BE292-7263-484F-A22C-A848FA5935F8}">
      <dgm:prSet/>
      <dgm:spPr/>
      <dgm:t>
        <a:bodyPr/>
        <a:lstStyle/>
        <a:p>
          <a:endParaRPr lang="en-US"/>
        </a:p>
      </dgm:t>
    </dgm:pt>
    <dgm:pt modelId="{12903A9E-B69D-461F-AB7F-ED12546ADF8C}" type="sibTrans" cxnId="{DE6BE292-7263-484F-A22C-A848FA5935F8}">
      <dgm:prSet/>
      <dgm:spPr/>
      <dgm:t>
        <a:bodyPr/>
        <a:lstStyle/>
        <a:p>
          <a:endParaRPr lang="en-US"/>
        </a:p>
      </dgm:t>
    </dgm:pt>
    <dgm:pt modelId="{AE0DD4A9-C6D6-44AD-B05B-E2095CBCE521}">
      <dgm:prSet custT="1">
        <dgm:style>
          <a:lnRef idx="1">
            <a:schemeClr val="dk1"/>
          </a:lnRef>
          <a:fillRef idx="2">
            <a:schemeClr val="dk1"/>
          </a:fillRef>
          <a:effectRef idx="1">
            <a:schemeClr val="dk1"/>
          </a:effectRef>
          <a:fontRef idx="minor">
            <a:schemeClr val="dk1"/>
          </a:fontRef>
        </dgm:style>
      </dgm:prSet>
      <dgm:spPr/>
      <dgm:t>
        <a:bodyPr/>
        <a:lstStyle/>
        <a:p>
          <a:pPr rtl="0"/>
          <a:r>
            <a:rPr lang="en-US" sz="1600" dirty="0" smtClean="0"/>
            <a:t>Win larger donor investment through major &amp; planned gifts</a:t>
          </a:r>
          <a:endParaRPr lang="en-US" sz="1600" dirty="0"/>
        </a:p>
      </dgm:t>
    </dgm:pt>
    <dgm:pt modelId="{F361ED1A-B153-4179-86D8-75C8A54962E7}" type="parTrans" cxnId="{880911CA-5119-4D99-AF74-B9E1F581A7FF}">
      <dgm:prSet/>
      <dgm:spPr/>
      <dgm:t>
        <a:bodyPr/>
        <a:lstStyle/>
        <a:p>
          <a:endParaRPr lang="en-US"/>
        </a:p>
      </dgm:t>
    </dgm:pt>
    <dgm:pt modelId="{142EECE4-AB5B-4F9F-A2E4-98F0B8A6DDB2}" type="sibTrans" cxnId="{880911CA-5119-4D99-AF74-B9E1F581A7FF}">
      <dgm:prSet/>
      <dgm:spPr/>
      <dgm:t>
        <a:bodyPr/>
        <a:lstStyle/>
        <a:p>
          <a:endParaRPr lang="en-US"/>
        </a:p>
      </dgm:t>
    </dgm:pt>
    <dgm:pt modelId="{30E674EC-D285-460A-8D7B-A7E6129E6999}">
      <dgm:prSet custT="1">
        <dgm:style>
          <a:lnRef idx="1">
            <a:schemeClr val="dk1"/>
          </a:lnRef>
          <a:fillRef idx="2">
            <a:schemeClr val="dk1"/>
          </a:fillRef>
          <a:effectRef idx="1">
            <a:schemeClr val="dk1"/>
          </a:effectRef>
          <a:fontRef idx="minor">
            <a:schemeClr val="dk1"/>
          </a:fontRef>
        </dgm:style>
      </dgm:prSet>
      <dgm:spPr/>
      <dgm:t>
        <a:bodyPr/>
        <a:lstStyle/>
        <a:p>
          <a:pPr rtl="0"/>
          <a:r>
            <a:rPr lang="en-US" sz="1600" dirty="0" smtClean="0"/>
            <a:t>Confirm the known and identify the unknown</a:t>
          </a:r>
          <a:endParaRPr lang="en-US" sz="1600" dirty="0"/>
        </a:p>
      </dgm:t>
    </dgm:pt>
    <dgm:pt modelId="{EF8D9198-7F22-49D4-A2BA-8104C7E0F74C}" type="parTrans" cxnId="{3F237164-C567-4BC0-BB4F-E79EFE5D74F1}">
      <dgm:prSet/>
      <dgm:spPr/>
      <dgm:t>
        <a:bodyPr/>
        <a:lstStyle/>
        <a:p>
          <a:endParaRPr lang="en-US"/>
        </a:p>
      </dgm:t>
    </dgm:pt>
    <dgm:pt modelId="{37C5791C-BA1A-4130-B110-265EE9631643}" type="sibTrans" cxnId="{3F237164-C567-4BC0-BB4F-E79EFE5D74F1}">
      <dgm:prSet/>
      <dgm:spPr/>
      <dgm:t>
        <a:bodyPr/>
        <a:lstStyle/>
        <a:p>
          <a:endParaRPr lang="en-US"/>
        </a:p>
      </dgm:t>
    </dgm:pt>
    <dgm:pt modelId="{1A4541F9-A792-46C0-915B-9968D2A90E80}">
      <dgm:prSet custT="1">
        <dgm:style>
          <a:lnRef idx="1">
            <a:schemeClr val="dk1"/>
          </a:lnRef>
          <a:fillRef idx="2">
            <a:schemeClr val="dk1"/>
          </a:fillRef>
          <a:effectRef idx="1">
            <a:schemeClr val="dk1"/>
          </a:effectRef>
          <a:fontRef idx="minor">
            <a:schemeClr val="dk1"/>
          </a:fontRef>
        </dgm:style>
      </dgm:prSet>
      <dgm:spPr/>
      <dgm:t>
        <a:bodyPr/>
        <a:lstStyle/>
        <a:p>
          <a:pPr rtl="0"/>
          <a:r>
            <a:rPr lang="en-US" sz="1600" dirty="0" smtClean="0"/>
            <a:t>Identify new prospects</a:t>
          </a:r>
          <a:endParaRPr lang="en-US" sz="1600" dirty="0"/>
        </a:p>
      </dgm:t>
    </dgm:pt>
    <dgm:pt modelId="{96E768D1-7088-4B12-9F78-CE5C0E5EB8EE}" type="parTrans" cxnId="{A8D26A1C-FDFB-4FBB-ACFC-0DCB0AFD8458}">
      <dgm:prSet/>
      <dgm:spPr/>
      <dgm:t>
        <a:bodyPr/>
        <a:lstStyle/>
        <a:p>
          <a:endParaRPr lang="en-US"/>
        </a:p>
      </dgm:t>
    </dgm:pt>
    <dgm:pt modelId="{1384F895-9CA4-478C-8C3E-9A3BCFAED445}" type="sibTrans" cxnId="{A8D26A1C-FDFB-4FBB-ACFC-0DCB0AFD8458}">
      <dgm:prSet/>
      <dgm:spPr/>
      <dgm:t>
        <a:bodyPr/>
        <a:lstStyle/>
        <a:p>
          <a:endParaRPr lang="en-US"/>
        </a:p>
      </dgm:t>
    </dgm:pt>
    <dgm:pt modelId="{0FBD1F9A-419D-47E4-BE00-590CEBCE0635}">
      <dgm:prSet custT="1">
        <dgm:style>
          <a:lnRef idx="1">
            <a:schemeClr val="dk1"/>
          </a:lnRef>
          <a:fillRef idx="2">
            <a:schemeClr val="dk1"/>
          </a:fillRef>
          <a:effectRef idx="1">
            <a:schemeClr val="dk1"/>
          </a:effectRef>
          <a:fontRef idx="minor">
            <a:schemeClr val="dk1"/>
          </a:fontRef>
        </dgm:style>
      </dgm:prSet>
      <dgm:spPr/>
      <dgm:t>
        <a:bodyPr/>
        <a:lstStyle/>
        <a:p>
          <a:pPr rtl="0"/>
          <a:r>
            <a:rPr lang="en-US" sz="1600" dirty="0" smtClean="0"/>
            <a:t>Make informed asks</a:t>
          </a:r>
          <a:endParaRPr lang="en-US" sz="1600" dirty="0"/>
        </a:p>
      </dgm:t>
    </dgm:pt>
    <dgm:pt modelId="{EA6B6043-91DB-4450-B50A-6CDE537D49F8}" type="parTrans" cxnId="{5D6B5ED1-5657-402D-90FC-D6FC4B5E8D6A}">
      <dgm:prSet/>
      <dgm:spPr/>
      <dgm:t>
        <a:bodyPr/>
        <a:lstStyle/>
        <a:p>
          <a:endParaRPr lang="en-US"/>
        </a:p>
      </dgm:t>
    </dgm:pt>
    <dgm:pt modelId="{28264E2F-8715-496D-9598-CBE67C93FC2F}" type="sibTrans" cxnId="{5D6B5ED1-5657-402D-90FC-D6FC4B5E8D6A}">
      <dgm:prSet/>
      <dgm:spPr/>
      <dgm:t>
        <a:bodyPr/>
        <a:lstStyle/>
        <a:p>
          <a:endParaRPr lang="en-US"/>
        </a:p>
      </dgm:t>
    </dgm:pt>
    <dgm:pt modelId="{434DEF20-1A30-4411-95D1-176CCFC6ABA6}">
      <dgm:prSet custT="1">
        <dgm:style>
          <a:lnRef idx="1">
            <a:schemeClr val="dk1"/>
          </a:lnRef>
          <a:fillRef idx="2">
            <a:schemeClr val="dk1"/>
          </a:fillRef>
          <a:effectRef idx="1">
            <a:schemeClr val="dk1"/>
          </a:effectRef>
          <a:fontRef idx="minor">
            <a:schemeClr val="dk1"/>
          </a:fontRef>
        </dgm:style>
      </dgm:prSet>
      <dgm:spPr/>
      <dgm:t>
        <a:bodyPr anchor="ctr"/>
        <a:lstStyle/>
        <a:p>
          <a:pPr rtl="0"/>
          <a:r>
            <a:rPr lang="en-US" sz="1800" b="1" dirty="0" smtClean="0">
              <a:latin typeface="+mj-lt"/>
            </a:rPr>
            <a:t>Maximize Fundraising Efficiency</a:t>
          </a:r>
          <a:endParaRPr lang="en-US" sz="1800" b="1" dirty="0">
            <a:latin typeface="+mj-lt"/>
          </a:endParaRPr>
        </a:p>
      </dgm:t>
    </dgm:pt>
    <dgm:pt modelId="{25BA3808-18CD-4E87-9D5A-0B20D741E348}" type="parTrans" cxnId="{DB2D040C-44E8-460C-AEEC-AFF6F5921FC2}">
      <dgm:prSet/>
      <dgm:spPr/>
      <dgm:t>
        <a:bodyPr/>
        <a:lstStyle/>
        <a:p>
          <a:endParaRPr lang="en-US"/>
        </a:p>
      </dgm:t>
    </dgm:pt>
    <dgm:pt modelId="{04901B87-0383-4154-9F10-9E2A579FD57E}" type="sibTrans" cxnId="{DB2D040C-44E8-460C-AEEC-AFF6F5921FC2}">
      <dgm:prSet/>
      <dgm:spPr/>
      <dgm:t>
        <a:bodyPr/>
        <a:lstStyle/>
        <a:p>
          <a:endParaRPr lang="en-US"/>
        </a:p>
      </dgm:t>
    </dgm:pt>
    <dgm:pt modelId="{AB60E21D-5F37-4E16-A2B4-7C9EA6F056E9}">
      <dgm:prSet custT="1">
        <dgm:style>
          <a:lnRef idx="1">
            <a:schemeClr val="dk1"/>
          </a:lnRef>
          <a:fillRef idx="2">
            <a:schemeClr val="dk1"/>
          </a:fillRef>
          <a:effectRef idx="1">
            <a:schemeClr val="dk1"/>
          </a:effectRef>
          <a:fontRef idx="minor">
            <a:schemeClr val="dk1"/>
          </a:fontRef>
        </dgm:style>
      </dgm:prSet>
      <dgm:spPr/>
      <dgm:t>
        <a:bodyPr anchor="ctr"/>
        <a:lstStyle/>
        <a:p>
          <a:pPr rtl="0"/>
          <a:r>
            <a:rPr lang="en-US" sz="1600" dirty="0" smtClean="0"/>
            <a:t>Increase ROI</a:t>
          </a:r>
          <a:endParaRPr lang="en-US" sz="1600" dirty="0"/>
        </a:p>
      </dgm:t>
    </dgm:pt>
    <dgm:pt modelId="{089022CF-5AE8-4FD0-AE88-ECE5855C16CD}" type="parTrans" cxnId="{31D4E0A4-0A9D-4B96-98ED-14A565B7C02A}">
      <dgm:prSet/>
      <dgm:spPr/>
      <dgm:t>
        <a:bodyPr/>
        <a:lstStyle/>
        <a:p>
          <a:endParaRPr lang="en-US"/>
        </a:p>
      </dgm:t>
    </dgm:pt>
    <dgm:pt modelId="{BA0AD66B-03AD-47B7-BB49-AE2679B0291A}" type="sibTrans" cxnId="{31D4E0A4-0A9D-4B96-98ED-14A565B7C02A}">
      <dgm:prSet/>
      <dgm:spPr/>
      <dgm:t>
        <a:bodyPr/>
        <a:lstStyle/>
        <a:p>
          <a:endParaRPr lang="en-US"/>
        </a:p>
      </dgm:t>
    </dgm:pt>
    <dgm:pt modelId="{742B7162-107D-46D3-86D0-AD85011C3196}">
      <dgm:prSet custT="1">
        <dgm:style>
          <a:lnRef idx="1">
            <a:schemeClr val="dk1"/>
          </a:lnRef>
          <a:fillRef idx="2">
            <a:schemeClr val="dk1"/>
          </a:fillRef>
          <a:effectRef idx="1">
            <a:schemeClr val="dk1"/>
          </a:effectRef>
          <a:fontRef idx="minor">
            <a:schemeClr val="dk1"/>
          </a:fontRef>
        </dgm:style>
      </dgm:prSet>
      <dgm:spPr/>
      <dgm:t>
        <a:bodyPr anchor="ctr"/>
        <a:lstStyle/>
        <a:p>
          <a:pPr rtl="0"/>
          <a:r>
            <a:rPr lang="en-US" sz="1600" dirty="0" smtClean="0"/>
            <a:t>Demonstrate Impact</a:t>
          </a:r>
          <a:endParaRPr lang="en-US" sz="1600" dirty="0"/>
        </a:p>
      </dgm:t>
    </dgm:pt>
    <dgm:pt modelId="{E3FC2330-ECF5-4731-8F4D-E64E48AA7143}" type="parTrans" cxnId="{5FA3ACD1-4858-46FD-A513-65046E2A8D77}">
      <dgm:prSet/>
      <dgm:spPr/>
      <dgm:t>
        <a:bodyPr/>
        <a:lstStyle/>
        <a:p>
          <a:endParaRPr lang="en-US"/>
        </a:p>
      </dgm:t>
    </dgm:pt>
    <dgm:pt modelId="{9727A84C-E7B9-4926-BB43-6EBAC7ED3FDF}" type="sibTrans" cxnId="{5FA3ACD1-4858-46FD-A513-65046E2A8D77}">
      <dgm:prSet/>
      <dgm:spPr/>
      <dgm:t>
        <a:bodyPr/>
        <a:lstStyle/>
        <a:p>
          <a:endParaRPr lang="en-US"/>
        </a:p>
      </dgm:t>
    </dgm:pt>
    <dgm:pt modelId="{41D35212-99E1-4787-B37A-AD0DB9AC2A3A}">
      <dgm:prSet custT="1">
        <dgm:style>
          <a:lnRef idx="1">
            <a:schemeClr val="dk1"/>
          </a:lnRef>
          <a:fillRef idx="2">
            <a:schemeClr val="dk1"/>
          </a:fillRef>
          <a:effectRef idx="1">
            <a:schemeClr val="dk1"/>
          </a:effectRef>
          <a:fontRef idx="minor">
            <a:schemeClr val="dk1"/>
          </a:fontRef>
        </dgm:style>
      </dgm:prSet>
      <dgm:spPr/>
      <dgm:t>
        <a:bodyPr anchor="ctr"/>
        <a:lstStyle/>
        <a:p>
          <a:pPr rtl="0"/>
          <a:r>
            <a:rPr lang="en-US" sz="1600" dirty="0" smtClean="0"/>
            <a:t>Gain donors trust</a:t>
          </a:r>
          <a:endParaRPr lang="en-US" sz="1600" dirty="0"/>
        </a:p>
      </dgm:t>
    </dgm:pt>
    <dgm:pt modelId="{77C947A0-45F8-4C34-B212-BB3569F58187}" type="parTrans" cxnId="{0D7EA4DC-3399-47AE-8602-68F341B3FF59}">
      <dgm:prSet/>
      <dgm:spPr/>
      <dgm:t>
        <a:bodyPr/>
        <a:lstStyle/>
        <a:p>
          <a:endParaRPr lang="en-US"/>
        </a:p>
      </dgm:t>
    </dgm:pt>
    <dgm:pt modelId="{3345205E-E426-4B11-9E6E-A82930690A7C}" type="sibTrans" cxnId="{0D7EA4DC-3399-47AE-8602-68F341B3FF59}">
      <dgm:prSet/>
      <dgm:spPr/>
      <dgm:t>
        <a:bodyPr/>
        <a:lstStyle/>
        <a:p>
          <a:endParaRPr lang="en-US"/>
        </a:p>
      </dgm:t>
    </dgm:pt>
    <dgm:pt modelId="{33D088F5-2205-44D5-8513-4648536C5FFC}">
      <dgm:prSet custT="1">
        <dgm:style>
          <a:lnRef idx="1">
            <a:schemeClr val="dk1"/>
          </a:lnRef>
          <a:fillRef idx="2">
            <a:schemeClr val="dk1"/>
          </a:fillRef>
          <a:effectRef idx="1">
            <a:schemeClr val="dk1"/>
          </a:effectRef>
          <a:fontRef idx="minor">
            <a:schemeClr val="dk1"/>
          </a:fontRef>
        </dgm:style>
      </dgm:prSet>
      <dgm:spPr/>
      <dgm:t>
        <a:bodyPr anchor="ctr"/>
        <a:lstStyle/>
        <a:p>
          <a:pPr rtl="0"/>
          <a:r>
            <a:rPr lang="en-US" sz="1600" dirty="0" smtClean="0"/>
            <a:t>Scale up fundraising operations &amp; results</a:t>
          </a:r>
          <a:endParaRPr lang="en-US" sz="1600" dirty="0"/>
        </a:p>
      </dgm:t>
    </dgm:pt>
    <dgm:pt modelId="{218AA489-4B8E-468B-BE4B-B137637B9AAB}" type="parTrans" cxnId="{71CC2EDB-27D2-446D-AF80-C6F0F96251DB}">
      <dgm:prSet/>
      <dgm:spPr/>
      <dgm:t>
        <a:bodyPr/>
        <a:lstStyle/>
        <a:p>
          <a:endParaRPr lang="en-US"/>
        </a:p>
      </dgm:t>
    </dgm:pt>
    <dgm:pt modelId="{4F528B27-F6B8-4C8F-ACFB-39F337D56F42}" type="sibTrans" cxnId="{71CC2EDB-27D2-446D-AF80-C6F0F96251DB}">
      <dgm:prSet/>
      <dgm:spPr/>
      <dgm:t>
        <a:bodyPr/>
        <a:lstStyle/>
        <a:p>
          <a:endParaRPr lang="en-US"/>
        </a:p>
      </dgm:t>
    </dgm:pt>
    <dgm:pt modelId="{79F07102-D347-46AA-A902-3C947B3EE307}">
      <dgm:prSet custT="1">
        <dgm:style>
          <a:lnRef idx="1">
            <a:schemeClr val="dk1"/>
          </a:lnRef>
          <a:fillRef idx="2">
            <a:schemeClr val="dk1"/>
          </a:fillRef>
          <a:effectRef idx="1">
            <a:schemeClr val="dk1"/>
          </a:effectRef>
          <a:fontRef idx="minor">
            <a:schemeClr val="dk1"/>
          </a:fontRef>
        </dgm:style>
      </dgm:prSet>
      <dgm:spPr/>
      <dgm:t>
        <a:bodyPr anchor="ctr"/>
        <a:lstStyle/>
        <a:p>
          <a:pPr rtl="0"/>
          <a:r>
            <a:rPr lang="en-US" sz="1600" dirty="0" smtClean="0"/>
            <a:t>Raise MORE $</a:t>
          </a:r>
          <a:endParaRPr lang="en-US" sz="1600" dirty="0"/>
        </a:p>
      </dgm:t>
    </dgm:pt>
    <dgm:pt modelId="{EDAC561D-272A-476C-BF1C-C69287D7A358}" type="parTrans" cxnId="{A6CD25F3-0AB8-4982-A89D-6ED986879D75}">
      <dgm:prSet/>
      <dgm:spPr/>
      <dgm:t>
        <a:bodyPr/>
        <a:lstStyle/>
        <a:p>
          <a:endParaRPr lang="en-US"/>
        </a:p>
      </dgm:t>
    </dgm:pt>
    <dgm:pt modelId="{B215C96D-760E-4B2C-B69F-42E67DB16D12}" type="sibTrans" cxnId="{A6CD25F3-0AB8-4982-A89D-6ED986879D75}">
      <dgm:prSet/>
      <dgm:spPr/>
      <dgm:t>
        <a:bodyPr/>
        <a:lstStyle/>
        <a:p>
          <a:endParaRPr lang="en-US"/>
        </a:p>
      </dgm:t>
    </dgm:pt>
    <dgm:pt modelId="{41250D64-D816-4239-990F-02B812E33D01}" type="pres">
      <dgm:prSet presAssocID="{11FA80BB-A213-4283-BF5A-661CC60E0DFF}" presName="CompostProcess" presStyleCnt="0">
        <dgm:presLayoutVars>
          <dgm:dir/>
          <dgm:resizeHandles val="exact"/>
        </dgm:presLayoutVars>
      </dgm:prSet>
      <dgm:spPr/>
      <dgm:t>
        <a:bodyPr/>
        <a:lstStyle/>
        <a:p>
          <a:endParaRPr lang="en-US"/>
        </a:p>
      </dgm:t>
    </dgm:pt>
    <dgm:pt modelId="{0BB7FC28-3431-4A61-BE20-0ED5E34BC1CC}" type="pres">
      <dgm:prSet presAssocID="{11FA80BB-A213-4283-BF5A-661CC60E0DFF}" presName="arrow" presStyleLbl="bgShp" presStyleIdx="0" presStyleCnt="1"/>
      <dgm:spPr/>
    </dgm:pt>
    <dgm:pt modelId="{E0A03925-BE1F-47D8-A524-0E3730E0798D}" type="pres">
      <dgm:prSet presAssocID="{11FA80BB-A213-4283-BF5A-661CC60E0DFF}" presName="linearProcess" presStyleCnt="0"/>
      <dgm:spPr/>
    </dgm:pt>
    <dgm:pt modelId="{2844F822-4AB2-4F48-A8A0-6866FB9082DB}" type="pres">
      <dgm:prSet presAssocID="{285E0C48-7469-4B27-A097-EC81E495C01E}" presName="textNode" presStyleLbl="node1" presStyleIdx="0" presStyleCnt="3" custScaleX="108522" custScaleY="111482">
        <dgm:presLayoutVars>
          <dgm:bulletEnabled val="1"/>
        </dgm:presLayoutVars>
      </dgm:prSet>
      <dgm:spPr/>
      <dgm:t>
        <a:bodyPr/>
        <a:lstStyle/>
        <a:p>
          <a:endParaRPr lang="en-US"/>
        </a:p>
      </dgm:t>
    </dgm:pt>
    <dgm:pt modelId="{CD3ABF68-0B55-46B1-90B7-89F793853BDF}" type="pres">
      <dgm:prSet presAssocID="{B3DFF0A2-4237-4296-9895-F7F2B5FF8AD8}" presName="sibTrans" presStyleCnt="0"/>
      <dgm:spPr/>
    </dgm:pt>
    <dgm:pt modelId="{131E73DA-A1FC-4325-AC43-1DB85229DEF3}" type="pres">
      <dgm:prSet presAssocID="{3A304593-46B4-42EB-A6F0-4B452C68A6F6}" presName="textNode" presStyleLbl="node1" presStyleIdx="1" presStyleCnt="3" custScaleX="100503" custScaleY="110250">
        <dgm:presLayoutVars>
          <dgm:bulletEnabled val="1"/>
        </dgm:presLayoutVars>
      </dgm:prSet>
      <dgm:spPr/>
      <dgm:t>
        <a:bodyPr/>
        <a:lstStyle/>
        <a:p>
          <a:endParaRPr lang="en-US"/>
        </a:p>
      </dgm:t>
    </dgm:pt>
    <dgm:pt modelId="{99FC82CA-1F4E-4142-9693-13D0B21DC588}" type="pres">
      <dgm:prSet presAssocID="{12903A9E-B69D-461F-AB7F-ED12546ADF8C}" presName="sibTrans" presStyleCnt="0"/>
      <dgm:spPr/>
    </dgm:pt>
    <dgm:pt modelId="{49DB552C-526E-444E-910E-8C892CE1E1C2}" type="pres">
      <dgm:prSet presAssocID="{434DEF20-1A30-4411-95D1-176CCFC6ABA6}" presName="textNode" presStyleLbl="node1" presStyleIdx="2" presStyleCnt="3" custScaleX="100503" custScaleY="110250">
        <dgm:presLayoutVars>
          <dgm:bulletEnabled val="1"/>
        </dgm:presLayoutVars>
      </dgm:prSet>
      <dgm:spPr/>
      <dgm:t>
        <a:bodyPr/>
        <a:lstStyle/>
        <a:p>
          <a:endParaRPr lang="en-US"/>
        </a:p>
      </dgm:t>
    </dgm:pt>
  </dgm:ptLst>
  <dgm:cxnLst>
    <dgm:cxn modelId="{DB2D040C-44E8-460C-AEEC-AFF6F5921FC2}" srcId="{11FA80BB-A213-4283-BF5A-661CC60E0DFF}" destId="{434DEF20-1A30-4411-95D1-176CCFC6ABA6}" srcOrd="2" destOrd="0" parTransId="{25BA3808-18CD-4E87-9D5A-0B20D741E348}" sibTransId="{04901B87-0383-4154-9F10-9E2A579FD57E}"/>
    <dgm:cxn modelId="{880911CA-5119-4D99-AF74-B9E1F581A7FF}" srcId="{3A304593-46B4-42EB-A6F0-4B452C68A6F6}" destId="{AE0DD4A9-C6D6-44AD-B05B-E2095CBCE521}" srcOrd="0" destOrd="0" parTransId="{F361ED1A-B153-4179-86D8-75C8A54962E7}" sibTransId="{142EECE4-AB5B-4F9F-A2E4-98F0B8A6DDB2}"/>
    <dgm:cxn modelId="{0D7EA4DC-3399-47AE-8602-68F341B3FF59}" srcId="{434DEF20-1A30-4411-95D1-176CCFC6ABA6}" destId="{41D35212-99E1-4787-B37A-AD0DB9AC2A3A}" srcOrd="2" destOrd="0" parTransId="{77C947A0-45F8-4C34-B212-BB3569F58187}" sibTransId="{3345205E-E426-4B11-9E6E-A82930690A7C}"/>
    <dgm:cxn modelId="{1A7DCC44-A91C-44B7-BB41-34D95F14E6E1}" type="presOf" srcId="{AE0DD4A9-C6D6-44AD-B05B-E2095CBCE521}" destId="{131E73DA-A1FC-4325-AC43-1DB85229DEF3}" srcOrd="0" destOrd="1" presId="urn:microsoft.com/office/officeart/2005/8/layout/hProcess9"/>
    <dgm:cxn modelId="{31D4E0A4-0A9D-4B96-98ED-14A565B7C02A}" srcId="{434DEF20-1A30-4411-95D1-176CCFC6ABA6}" destId="{AB60E21D-5F37-4E16-A2B4-7C9EA6F056E9}" srcOrd="0" destOrd="0" parTransId="{089022CF-5AE8-4FD0-AE88-ECE5855C16CD}" sibTransId="{BA0AD66B-03AD-47B7-BB49-AE2679B0291A}"/>
    <dgm:cxn modelId="{3D0A37AB-D134-4FB8-9D9D-1FDFB3AA8E75}" type="presOf" srcId="{266E78DB-61AB-4779-B879-5EBCEED3A83D}" destId="{2844F822-4AB2-4F48-A8A0-6866FB9082DB}" srcOrd="0" destOrd="2" presId="urn:microsoft.com/office/officeart/2005/8/layout/hProcess9"/>
    <dgm:cxn modelId="{5FA3ACD1-4858-46FD-A513-65046E2A8D77}" srcId="{434DEF20-1A30-4411-95D1-176CCFC6ABA6}" destId="{742B7162-107D-46D3-86D0-AD85011C3196}" srcOrd="1" destOrd="0" parTransId="{E3FC2330-ECF5-4731-8F4D-E64E48AA7143}" sibTransId="{9727A84C-E7B9-4926-BB43-6EBAC7ED3FDF}"/>
    <dgm:cxn modelId="{9C74CB76-A71C-4DAF-BA2C-9D0D1551DBDA}" type="presOf" srcId="{30E674EC-D285-460A-8D7B-A7E6129E6999}" destId="{2844F822-4AB2-4F48-A8A0-6866FB9082DB}" srcOrd="0" destOrd="3" presId="urn:microsoft.com/office/officeart/2005/8/layout/hProcess9"/>
    <dgm:cxn modelId="{A6CD25F3-0AB8-4982-A89D-6ED986879D75}" srcId="{434DEF20-1A30-4411-95D1-176CCFC6ABA6}" destId="{79F07102-D347-46AA-A902-3C947B3EE307}" srcOrd="4" destOrd="0" parTransId="{EDAC561D-272A-476C-BF1C-C69287D7A358}" sibTransId="{B215C96D-760E-4B2C-B69F-42E67DB16D12}"/>
    <dgm:cxn modelId="{5D6B5ED1-5657-402D-90FC-D6FC4B5E8D6A}" srcId="{3A304593-46B4-42EB-A6F0-4B452C68A6F6}" destId="{0FBD1F9A-419D-47E4-BE00-590CEBCE0635}" srcOrd="2" destOrd="0" parTransId="{EA6B6043-91DB-4450-B50A-6CDE537D49F8}" sibTransId="{28264E2F-8715-496D-9598-CBE67C93FC2F}"/>
    <dgm:cxn modelId="{1649958F-AF31-4A77-B5B3-86C306A403F9}" type="presOf" srcId="{11FA80BB-A213-4283-BF5A-661CC60E0DFF}" destId="{41250D64-D816-4239-990F-02B812E33D01}" srcOrd="0" destOrd="0" presId="urn:microsoft.com/office/officeart/2005/8/layout/hProcess9"/>
    <dgm:cxn modelId="{DE6BE292-7263-484F-A22C-A848FA5935F8}" srcId="{11FA80BB-A213-4283-BF5A-661CC60E0DFF}" destId="{3A304593-46B4-42EB-A6F0-4B452C68A6F6}" srcOrd="1" destOrd="0" parTransId="{89E2AFFF-F7E0-4A72-9220-DE268E83AEC7}" sibTransId="{12903A9E-B69D-461F-AB7F-ED12546ADF8C}"/>
    <dgm:cxn modelId="{F8A8B5BE-442F-4D97-85DE-0E026BB7E548}" type="presOf" srcId="{434DEF20-1A30-4411-95D1-176CCFC6ABA6}" destId="{49DB552C-526E-444E-910E-8C892CE1E1C2}" srcOrd="0" destOrd="0" presId="urn:microsoft.com/office/officeart/2005/8/layout/hProcess9"/>
    <dgm:cxn modelId="{24046E74-D389-424A-9C38-03EDF086F3E3}" type="presOf" srcId="{AB60E21D-5F37-4E16-A2B4-7C9EA6F056E9}" destId="{49DB552C-526E-444E-910E-8C892CE1E1C2}" srcOrd="0" destOrd="1" presId="urn:microsoft.com/office/officeart/2005/8/layout/hProcess9"/>
    <dgm:cxn modelId="{35798E24-26A9-43E4-811F-61BEB215100E}" type="presOf" srcId="{3A304593-46B4-42EB-A6F0-4B452C68A6F6}" destId="{131E73DA-A1FC-4325-AC43-1DB85229DEF3}" srcOrd="0" destOrd="0" presId="urn:microsoft.com/office/officeart/2005/8/layout/hProcess9"/>
    <dgm:cxn modelId="{A35CF764-DE4A-49E1-ACBE-4C536C561C57}" srcId="{285E0C48-7469-4B27-A097-EC81E495C01E}" destId="{266E78DB-61AB-4779-B879-5EBCEED3A83D}" srcOrd="1" destOrd="0" parTransId="{05712FDA-7B50-46D2-954E-BDF4211C268D}" sibTransId="{BE329702-BF59-4EBA-BE52-A6D84428932F}"/>
    <dgm:cxn modelId="{0C2E64E4-9F0C-404C-91E4-C221813D29E7}" type="presOf" srcId="{33D088F5-2205-44D5-8513-4648536C5FFC}" destId="{49DB552C-526E-444E-910E-8C892CE1E1C2}" srcOrd="0" destOrd="4" presId="urn:microsoft.com/office/officeart/2005/8/layout/hProcess9"/>
    <dgm:cxn modelId="{3F237164-C567-4BC0-BB4F-E79EFE5D74F1}" srcId="{285E0C48-7469-4B27-A097-EC81E495C01E}" destId="{30E674EC-D285-460A-8D7B-A7E6129E6999}" srcOrd="2" destOrd="0" parTransId="{EF8D9198-7F22-49D4-A2BA-8104C7E0F74C}" sibTransId="{37C5791C-BA1A-4130-B110-265EE9631643}"/>
    <dgm:cxn modelId="{8D50B764-F90C-4256-8BED-42D825325D74}" type="presOf" srcId="{285E0C48-7469-4B27-A097-EC81E495C01E}" destId="{2844F822-4AB2-4F48-A8A0-6866FB9082DB}" srcOrd="0" destOrd="0" presId="urn:microsoft.com/office/officeart/2005/8/layout/hProcess9"/>
    <dgm:cxn modelId="{A8D26A1C-FDFB-4FBB-ACFC-0DCB0AFD8458}" srcId="{3A304593-46B4-42EB-A6F0-4B452C68A6F6}" destId="{1A4541F9-A792-46C0-915B-9968D2A90E80}" srcOrd="1" destOrd="0" parTransId="{96E768D1-7088-4B12-9F78-CE5C0E5EB8EE}" sibTransId="{1384F895-9CA4-478C-8C3E-9A3BCFAED445}"/>
    <dgm:cxn modelId="{EF9B3DBC-E41B-49AE-98A1-DAEAB14B7EA7}" type="presOf" srcId="{79F07102-D347-46AA-A902-3C947B3EE307}" destId="{49DB552C-526E-444E-910E-8C892CE1E1C2}" srcOrd="0" destOrd="5" presId="urn:microsoft.com/office/officeart/2005/8/layout/hProcess9"/>
    <dgm:cxn modelId="{20E2294B-BF4E-4834-B0A0-526D2EF4AF77}" type="presOf" srcId="{41D35212-99E1-4787-B37A-AD0DB9AC2A3A}" destId="{49DB552C-526E-444E-910E-8C892CE1E1C2}" srcOrd="0" destOrd="3" presId="urn:microsoft.com/office/officeart/2005/8/layout/hProcess9"/>
    <dgm:cxn modelId="{3F83158A-3506-4E76-97FE-E1BE7C33B341}" srcId="{11FA80BB-A213-4283-BF5A-661CC60E0DFF}" destId="{285E0C48-7469-4B27-A097-EC81E495C01E}" srcOrd="0" destOrd="0" parTransId="{009CC92C-3E8B-4D02-81B2-584B6752041D}" sibTransId="{B3DFF0A2-4237-4296-9895-F7F2B5FF8AD8}"/>
    <dgm:cxn modelId="{61F104AD-6188-472C-B005-014832F5CBDB}" type="presOf" srcId="{742B7162-107D-46D3-86D0-AD85011C3196}" destId="{49DB552C-526E-444E-910E-8C892CE1E1C2}" srcOrd="0" destOrd="2" presId="urn:microsoft.com/office/officeart/2005/8/layout/hProcess9"/>
    <dgm:cxn modelId="{7B5D5C39-10B9-4C47-B3D9-E9D541B53446}" srcId="{285E0C48-7469-4B27-A097-EC81E495C01E}" destId="{D5CB5539-5D12-401C-B912-3DFE34A053ED}" srcOrd="0" destOrd="0" parTransId="{450EC48B-3CFC-4F4A-B9BD-4B00506C9005}" sibTransId="{C71637AA-E74B-419E-918E-D799DCD33170}"/>
    <dgm:cxn modelId="{B24E9DF2-86CE-4C63-8767-1D079E6D5C1A}" type="presOf" srcId="{1A4541F9-A792-46C0-915B-9968D2A90E80}" destId="{131E73DA-A1FC-4325-AC43-1DB85229DEF3}" srcOrd="0" destOrd="2" presId="urn:microsoft.com/office/officeart/2005/8/layout/hProcess9"/>
    <dgm:cxn modelId="{10E4C490-D039-46C9-AD47-CEEA840F75AA}" type="presOf" srcId="{D5CB5539-5D12-401C-B912-3DFE34A053ED}" destId="{2844F822-4AB2-4F48-A8A0-6866FB9082DB}" srcOrd="0" destOrd="1" presId="urn:microsoft.com/office/officeart/2005/8/layout/hProcess9"/>
    <dgm:cxn modelId="{71CC2EDB-27D2-446D-AF80-C6F0F96251DB}" srcId="{434DEF20-1A30-4411-95D1-176CCFC6ABA6}" destId="{33D088F5-2205-44D5-8513-4648536C5FFC}" srcOrd="3" destOrd="0" parTransId="{218AA489-4B8E-468B-BE4B-B137637B9AAB}" sibTransId="{4F528B27-F6B8-4C8F-ACFB-39F337D56F42}"/>
    <dgm:cxn modelId="{2F081E0F-EB0C-46A8-AED6-8F5E4B94418E}" type="presOf" srcId="{0FBD1F9A-419D-47E4-BE00-590CEBCE0635}" destId="{131E73DA-A1FC-4325-AC43-1DB85229DEF3}" srcOrd="0" destOrd="3" presId="urn:microsoft.com/office/officeart/2005/8/layout/hProcess9"/>
    <dgm:cxn modelId="{6E16BDB7-4F00-4D72-9EBA-AD8D25DC27A6}" type="presParOf" srcId="{41250D64-D816-4239-990F-02B812E33D01}" destId="{0BB7FC28-3431-4A61-BE20-0ED5E34BC1CC}" srcOrd="0" destOrd="0" presId="urn:microsoft.com/office/officeart/2005/8/layout/hProcess9"/>
    <dgm:cxn modelId="{A709E4B4-6BB1-47F3-AB48-538381A691DC}" type="presParOf" srcId="{41250D64-D816-4239-990F-02B812E33D01}" destId="{E0A03925-BE1F-47D8-A524-0E3730E0798D}" srcOrd="1" destOrd="0" presId="urn:microsoft.com/office/officeart/2005/8/layout/hProcess9"/>
    <dgm:cxn modelId="{83B14CF1-4991-43E2-BDB2-0E0F4DBA56DA}" type="presParOf" srcId="{E0A03925-BE1F-47D8-A524-0E3730E0798D}" destId="{2844F822-4AB2-4F48-A8A0-6866FB9082DB}" srcOrd="0" destOrd="0" presId="urn:microsoft.com/office/officeart/2005/8/layout/hProcess9"/>
    <dgm:cxn modelId="{7828C636-BA1B-4D92-BE67-F96E185C28A6}" type="presParOf" srcId="{E0A03925-BE1F-47D8-A524-0E3730E0798D}" destId="{CD3ABF68-0B55-46B1-90B7-89F793853BDF}" srcOrd="1" destOrd="0" presId="urn:microsoft.com/office/officeart/2005/8/layout/hProcess9"/>
    <dgm:cxn modelId="{9D9AF5F3-B36B-40DD-9F76-408825EDEA21}" type="presParOf" srcId="{E0A03925-BE1F-47D8-A524-0E3730E0798D}" destId="{131E73DA-A1FC-4325-AC43-1DB85229DEF3}" srcOrd="2" destOrd="0" presId="urn:microsoft.com/office/officeart/2005/8/layout/hProcess9"/>
    <dgm:cxn modelId="{55B540DF-A10C-4A2D-B134-7499141C79D7}" type="presParOf" srcId="{E0A03925-BE1F-47D8-A524-0E3730E0798D}" destId="{99FC82CA-1F4E-4142-9693-13D0B21DC588}" srcOrd="3" destOrd="0" presId="urn:microsoft.com/office/officeart/2005/8/layout/hProcess9"/>
    <dgm:cxn modelId="{F99DF9B0-AC37-4B93-AC22-0507B1161448}" type="presParOf" srcId="{E0A03925-BE1F-47D8-A524-0E3730E0798D}" destId="{49DB552C-526E-444E-910E-8C892CE1E1C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4DD3D-827B-4C6E-976C-C7A50C396914}" type="doc">
      <dgm:prSet loTypeId="urn:microsoft.com/office/officeart/2005/8/layout/cycle2" loCatId="cycle" qsTypeId="urn:microsoft.com/office/officeart/2005/8/quickstyle/3d3" qsCatId="3D" csTypeId="urn:microsoft.com/office/officeart/2005/8/colors/accent4_5" csCatId="accent4" phldr="1"/>
      <dgm:spPr/>
      <dgm:t>
        <a:bodyPr/>
        <a:lstStyle/>
        <a:p>
          <a:endParaRPr lang="en-US"/>
        </a:p>
      </dgm:t>
    </dgm:pt>
    <dgm:pt modelId="{D08FEC35-C0BC-4630-8077-44329E3B4CF2}">
      <dgm:prSet phldrT="[Text]"/>
      <dgm:spPr/>
      <dgm:t>
        <a:bodyPr/>
        <a:lstStyle/>
        <a:p>
          <a:r>
            <a:rPr lang="en-US" dirty="0" smtClean="0">
              <a:solidFill>
                <a:schemeClr val="tx1"/>
              </a:solidFill>
            </a:rPr>
            <a:t>Analyze Current Situation</a:t>
          </a:r>
          <a:endParaRPr lang="en-US" dirty="0">
            <a:solidFill>
              <a:schemeClr val="tx1"/>
            </a:solidFill>
          </a:endParaRPr>
        </a:p>
      </dgm:t>
    </dgm:pt>
    <dgm:pt modelId="{50901B3D-AA4F-46A1-A31E-A2A3FE6D984A}" type="parTrans" cxnId="{74B175D5-4D45-471E-B84A-484C21DE73EE}">
      <dgm:prSet/>
      <dgm:spPr/>
      <dgm:t>
        <a:bodyPr/>
        <a:lstStyle/>
        <a:p>
          <a:endParaRPr lang="en-US"/>
        </a:p>
      </dgm:t>
    </dgm:pt>
    <dgm:pt modelId="{17CE3216-5733-4B5C-BE2A-117433AA3F4D}" type="sibTrans" cxnId="{74B175D5-4D45-471E-B84A-484C21DE73EE}">
      <dgm:prSet/>
      <dgm:spPr/>
      <dgm:t>
        <a:bodyPr/>
        <a:lstStyle/>
        <a:p>
          <a:endParaRPr lang="en-US" dirty="0"/>
        </a:p>
      </dgm:t>
    </dgm:pt>
    <dgm:pt modelId="{867BDB02-2F36-4745-A859-4B3EBE436EE1}">
      <dgm:prSet phldrT="[Text]"/>
      <dgm:spPr>
        <a:solidFill>
          <a:schemeClr val="accent3">
            <a:lumMod val="50000"/>
            <a:alpha val="76667"/>
          </a:schemeClr>
        </a:solidFill>
      </dgm:spPr>
      <dgm:t>
        <a:bodyPr/>
        <a:lstStyle/>
        <a:p>
          <a:r>
            <a:rPr lang="en-US" b="1" dirty="0" smtClean="0">
              <a:solidFill>
                <a:schemeClr val="tx1"/>
              </a:solidFill>
            </a:rPr>
            <a:t>Take Action Based on Findings</a:t>
          </a:r>
          <a:endParaRPr lang="en-US" b="1" dirty="0">
            <a:solidFill>
              <a:schemeClr val="tx1"/>
            </a:solidFill>
          </a:endParaRPr>
        </a:p>
      </dgm:t>
    </dgm:pt>
    <dgm:pt modelId="{573AAB85-C065-4A32-A883-7D6D015E3C91}" type="parTrans" cxnId="{964D532C-AB36-4C07-AA26-B3ABD3D8663D}">
      <dgm:prSet/>
      <dgm:spPr/>
      <dgm:t>
        <a:bodyPr/>
        <a:lstStyle/>
        <a:p>
          <a:endParaRPr lang="en-US"/>
        </a:p>
      </dgm:t>
    </dgm:pt>
    <dgm:pt modelId="{EAAF6497-33F1-460D-B488-1EF5D5EB4C1F}" type="sibTrans" cxnId="{964D532C-AB36-4C07-AA26-B3ABD3D8663D}">
      <dgm:prSet/>
      <dgm:spPr/>
      <dgm:t>
        <a:bodyPr/>
        <a:lstStyle/>
        <a:p>
          <a:endParaRPr lang="en-US" dirty="0"/>
        </a:p>
      </dgm:t>
    </dgm:pt>
    <dgm:pt modelId="{C87BE9E7-A6BC-40C4-AC4C-E640BED6ED77}">
      <dgm:prSet phldrT="[Text]"/>
      <dgm:spPr/>
      <dgm:t>
        <a:bodyPr/>
        <a:lstStyle/>
        <a:p>
          <a:r>
            <a:rPr lang="en-US" dirty="0" smtClean="0">
              <a:solidFill>
                <a:schemeClr val="tx1"/>
              </a:solidFill>
            </a:rPr>
            <a:t>Collect Data</a:t>
          </a:r>
          <a:endParaRPr lang="en-US" dirty="0">
            <a:solidFill>
              <a:schemeClr val="tx1"/>
            </a:solidFill>
          </a:endParaRPr>
        </a:p>
      </dgm:t>
    </dgm:pt>
    <dgm:pt modelId="{95F5B4D7-1FD2-47F3-97A2-D310CFAAE647}" type="parTrans" cxnId="{22146089-DD26-4DA1-95D0-2E82980F5466}">
      <dgm:prSet/>
      <dgm:spPr/>
      <dgm:t>
        <a:bodyPr/>
        <a:lstStyle/>
        <a:p>
          <a:endParaRPr lang="en-US"/>
        </a:p>
      </dgm:t>
    </dgm:pt>
    <dgm:pt modelId="{BCFE8405-D012-4F61-A497-6474B3F7DA67}" type="sibTrans" cxnId="{22146089-DD26-4DA1-95D0-2E82980F5466}">
      <dgm:prSet/>
      <dgm:spPr/>
      <dgm:t>
        <a:bodyPr/>
        <a:lstStyle/>
        <a:p>
          <a:endParaRPr lang="en-US" dirty="0"/>
        </a:p>
      </dgm:t>
    </dgm:pt>
    <dgm:pt modelId="{F9A905ED-2E7E-4047-A1E8-656AF401C87F}">
      <dgm:prSet phldrT="[Text]"/>
      <dgm:spPr/>
      <dgm:t>
        <a:bodyPr/>
        <a:lstStyle/>
        <a:p>
          <a:r>
            <a:rPr lang="en-US" dirty="0" smtClean="0">
              <a:solidFill>
                <a:schemeClr val="tx1"/>
              </a:solidFill>
            </a:rPr>
            <a:t>Compare Your Performance</a:t>
          </a:r>
          <a:endParaRPr lang="en-US" dirty="0">
            <a:solidFill>
              <a:schemeClr val="tx1"/>
            </a:solidFill>
          </a:endParaRPr>
        </a:p>
      </dgm:t>
    </dgm:pt>
    <dgm:pt modelId="{638F2129-2425-4D62-B40A-80EF532B2430}" type="parTrans" cxnId="{865C9EBB-2784-4FF4-8891-AEF6F4E2B0BA}">
      <dgm:prSet/>
      <dgm:spPr/>
      <dgm:t>
        <a:bodyPr/>
        <a:lstStyle/>
        <a:p>
          <a:endParaRPr lang="en-US"/>
        </a:p>
      </dgm:t>
    </dgm:pt>
    <dgm:pt modelId="{62F38CA6-C64A-42DB-8BCD-599CE0AB93C0}" type="sibTrans" cxnId="{865C9EBB-2784-4FF4-8891-AEF6F4E2B0BA}">
      <dgm:prSet/>
      <dgm:spPr/>
      <dgm:t>
        <a:bodyPr/>
        <a:lstStyle/>
        <a:p>
          <a:endParaRPr lang="en-US" dirty="0"/>
        </a:p>
      </dgm:t>
    </dgm:pt>
    <dgm:pt modelId="{37FAF70A-9FAF-49E1-B913-F8FC846146B4}" type="pres">
      <dgm:prSet presAssocID="{F3F4DD3D-827B-4C6E-976C-C7A50C396914}" presName="cycle" presStyleCnt="0">
        <dgm:presLayoutVars>
          <dgm:dir/>
          <dgm:resizeHandles val="exact"/>
        </dgm:presLayoutVars>
      </dgm:prSet>
      <dgm:spPr/>
      <dgm:t>
        <a:bodyPr/>
        <a:lstStyle/>
        <a:p>
          <a:endParaRPr lang="en-US"/>
        </a:p>
      </dgm:t>
    </dgm:pt>
    <dgm:pt modelId="{C93DB5A1-D788-4B6F-B0DE-CC2AD39F127E}" type="pres">
      <dgm:prSet presAssocID="{D08FEC35-C0BC-4630-8077-44329E3B4CF2}" presName="node" presStyleLbl="node1" presStyleIdx="0" presStyleCnt="4">
        <dgm:presLayoutVars>
          <dgm:bulletEnabled val="1"/>
        </dgm:presLayoutVars>
      </dgm:prSet>
      <dgm:spPr/>
      <dgm:t>
        <a:bodyPr/>
        <a:lstStyle/>
        <a:p>
          <a:endParaRPr lang="en-US"/>
        </a:p>
      </dgm:t>
    </dgm:pt>
    <dgm:pt modelId="{4258C150-77F9-44D4-BE90-43B84060F9C3}" type="pres">
      <dgm:prSet presAssocID="{17CE3216-5733-4B5C-BE2A-117433AA3F4D}" presName="sibTrans" presStyleLbl="sibTrans2D1" presStyleIdx="0" presStyleCnt="4"/>
      <dgm:spPr/>
      <dgm:t>
        <a:bodyPr/>
        <a:lstStyle/>
        <a:p>
          <a:endParaRPr lang="en-US"/>
        </a:p>
      </dgm:t>
    </dgm:pt>
    <dgm:pt modelId="{38FC54C4-9A36-45C3-9604-D088C25FEED2}" type="pres">
      <dgm:prSet presAssocID="{17CE3216-5733-4B5C-BE2A-117433AA3F4D}" presName="connectorText" presStyleLbl="sibTrans2D1" presStyleIdx="0" presStyleCnt="4"/>
      <dgm:spPr/>
      <dgm:t>
        <a:bodyPr/>
        <a:lstStyle/>
        <a:p>
          <a:endParaRPr lang="en-US"/>
        </a:p>
      </dgm:t>
    </dgm:pt>
    <dgm:pt modelId="{B5AD4A2A-3009-4EA8-99E1-29415700E155}" type="pres">
      <dgm:prSet presAssocID="{F9A905ED-2E7E-4047-A1E8-656AF401C87F}" presName="node" presStyleLbl="node1" presStyleIdx="1" presStyleCnt="4">
        <dgm:presLayoutVars>
          <dgm:bulletEnabled val="1"/>
        </dgm:presLayoutVars>
      </dgm:prSet>
      <dgm:spPr/>
      <dgm:t>
        <a:bodyPr/>
        <a:lstStyle/>
        <a:p>
          <a:endParaRPr lang="en-US"/>
        </a:p>
      </dgm:t>
    </dgm:pt>
    <dgm:pt modelId="{A4B6F9A4-E029-4220-A04A-92127DADEF16}" type="pres">
      <dgm:prSet presAssocID="{62F38CA6-C64A-42DB-8BCD-599CE0AB93C0}" presName="sibTrans" presStyleLbl="sibTrans2D1" presStyleIdx="1" presStyleCnt="4"/>
      <dgm:spPr/>
      <dgm:t>
        <a:bodyPr/>
        <a:lstStyle/>
        <a:p>
          <a:endParaRPr lang="en-US"/>
        </a:p>
      </dgm:t>
    </dgm:pt>
    <dgm:pt modelId="{AC151F22-D555-40BB-A4E5-5D34ED8C8C5E}" type="pres">
      <dgm:prSet presAssocID="{62F38CA6-C64A-42DB-8BCD-599CE0AB93C0}" presName="connectorText" presStyleLbl="sibTrans2D1" presStyleIdx="1" presStyleCnt="4"/>
      <dgm:spPr/>
      <dgm:t>
        <a:bodyPr/>
        <a:lstStyle/>
        <a:p>
          <a:endParaRPr lang="en-US"/>
        </a:p>
      </dgm:t>
    </dgm:pt>
    <dgm:pt modelId="{AC09CB27-1385-4E81-829D-13F351A63E34}" type="pres">
      <dgm:prSet presAssocID="{867BDB02-2F36-4745-A859-4B3EBE436EE1}" presName="node" presStyleLbl="node1" presStyleIdx="2" presStyleCnt="4" custRadScaleRad="102076" custRadScaleInc="-862">
        <dgm:presLayoutVars>
          <dgm:bulletEnabled val="1"/>
        </dgm:presLayoutVars>
      </dgm:prSet>
      <dgm:spPr/>
      <dgm:t>
        <a:bodyPr/>
        <a:lstStyle/>
        <a:p>
          <a:endParaRPr lang="en-US"/>
        </a:p>
      </dgm:t>
    </dgm:pt>
    <dgm:pt modelId="{5B278216-36D8-4EDE-AAC1-2B71EC2CCF35}" type="pres">
      <dgm:prSet presAssocID="{EAAF6497-33F1-460D-B488-1EF5D5EB4C1F}" presName="sibTrans" presStyleLbl="sibTrans2D1" presStyleIdx="2" presStyleCnt="4"/>
      <dgm:spPr/>
      <dgm:t>
        <a:bodyPr/>
        <a:lstStyle/>
        <a:p>
          <a:endParaRPr lang="en-US"/>
        </a:p>
      </dgm:t>
    </dgm:pt>
    <dgm:pt modelId="{AB4D0567-B70C-48FE-A1CA-C5BCAB87725A}" type="pres">
      <dgm:prSet presAssocID="{EAAF6497-33F1-460D-B488-1EF5D5EB4C1F}" presName="connectorText" presStyleLbl="sibTrans2D1" presStyleIdx="2" presStyleCnt="4"/>
      <dgm:spPr/>
      <dgm:t>
        <a:bodyPr/>
        <a:lstStyle/>
        <a:p>
          <a:endParaRPr lang="en-US"/>
        </a:p>
      </dgm:t>
    </dgm:pt>
    <dgm:pt modelId="{F6F7319E-E1D3-493D-A5D8-558072621F59}" type="pres">
      <dgm:prSet presAssocID="{C87BE9E7-A6BC-40C4-AC4C-E640BED6ED77}" presName="node" presStyleLbl="node1" presStyleIdx="3" presStyleCnt="4">
        <dgm:presLayoutVars>
          <dgm:bulletEnabled val="1"/>
        </dgm:presLayoutVars>
      </dgm:prSet>
      <dgm:spPr/>
      <dgm:t>
        <a:bodyPr/>
        <a:lstStyle/>
        <a:p>
          <a:endParaRPr lang="en-US"/>
        </a:p>
      </dgm:t>
    </dgm:pt>
    <dgm:pt modelId="{4E061C5C-7938-47C2-96ED-0E798F401308}" type="pres">
      <dgm:prSet presAssocID="{BCFE8405-D012-4F61-A497-6474B3F7DA67}" presName="sibTrans" presStyleLbl="sibTrans2D1" presStyleIdx="3" presStyleCnt="4"/>
      <dgm:spPr/>
      <dgm:t>
        <a:bodyPr/>
        <a:lstStyle/>
        <a:p>
          <a:endParaRPr lang="en-US"/>
        </a:p>
      </dgm:t>
    </dgm:pt>
    <dgm:pt modelId="{E312EABF-CFC1-403D-8964-161D0B46C51B}" type="pres">
      <dgm:prSet presAssocID="{BCFE8405-D012-4F61-A497-6474B3F7DA67}" presName="connectorText" presStyleLbl="sibTrans2D1" presStyleIdx="3" presStyleCnt="4"/>
      <dgm:spPr/>
      <dgm:t>
        <a:bodyPr/>
        <a:lstStyle/>
        <a:p>
          <a:endParaRPr lang="en-US"/>
        </a:p>
      </dgm:t>
    </dgm:pt>
  </dgm:ptLst>
  <dgm:cxnLst>
    <dgm:cxn modelId="{22146089-DD26-4DA1-95D0-2E82980F5466}" srcId="{F3F4DD3D-827B-4C6E-976C-C7A50C396914}" destId="{C87BE9E7-A6BC-40C4-AC4C-E640BED6ED77}" srcOrd="3" destOrd="0" parTransId="{95F5B4D7-1FD2-47F3-97A2-D310CFAAE647}" sibTransId="{BCFE8405-D012-4F61-A497-6474B3F7DA67}"/>
    <dgm:cxn modelId="{26AC0F01-6BC0-4DB4-8C13-3A2113026CFB}" type="presOf" srcId="{C87BE9E7-A6BC-40C4-AC4C-E640BED6ED77}" destId="{F6F7319E-E1D3-493D-A5D8-558072621F59}" srcOrd="0" destOrd="0" presId="urn:microsoft.com/office/officeart/2005/8/layout/cycle2"/>
    <dgm:cxn modelId="{86194F99-28ED-4DB9-98E0-17598D3C7BEB}" type="presOf" srcId="{BCFE8405-D012-4F61-A497-6474B3F7DA67}" destId="{E312EABF-CFC1-403D-8964-161D0B46C51B}" srcOrd="1" destOrd="0" presId="urn:microsoft.com/office/officeart/2005/8/layout/cycle2"/>
    <dgm:cxn modelId="{C919372C-FCE6-4A90-98D7-961FF4CDE948}" type="presOf" srcId="{62F38CA6-C64A-42DB-8BCD-599CE0AB93C0}" destId="{AC151F22-D555-40BB-A4E5-5D34ED8C8C5E}" srcOrd="1" destOrd="0" presId="urn:microsoft.com/office/officeart/2005/8/layout/cycle2"/>
    <dgm:cxn modelId="{74B175D5-4D45-471E-B84A-484C21DE73EE}" srcId="{F3F4DD3D-827B-4C6E-976C-C7A50C396914}" destId="{D08FEC35-C0BC-4630-8077-44329E3B4CF2}" srcOrd="0" destOrd="0" parTransId="{50901B3D-AA4F-46A1-A31E-A2A3FE6D984A}" sibTransId="{17CE3216-5733-4B5C-BE2A-117433AA3F4D}"/>
    <dgm:cxn modelId="{964D532C-AB36-4C07-AA26-B3ABD3D8663D}" srcId="{F3F4DD3D-827B-4C6E-976C-C7A50C396914}" destId="{867BDB02-2F36-4745-A859-4B3EBE436EE1}" srcOrd="2" destOrd="0" parTransId="{573AAB85-C065-4A32-A883-7D6D015E3C91}" sibTransId="{EAAF6497-33F1-460D-B488-1EF5D5EB4C1F}"/>
    <dgm:cxn modelId="{02CA1E69-F33E-4C70-B1D8-C8699764D0B5}" type="presOf" srcId="{17CE3216-5733-4B5C-BE2A-117433AA3F4D}" destId="{4258C150-77F9-44D4-BE90-43B84060F9C3}" srcOrd="0" destOrd="0" presId="urn:microsoft.com/office/officeart/2005/8/layout/cycle2"/>
    <dgm:cxn modelId="{2BA73BF5-234E-4101-8A2F-730AF64DFDC9}" type="presOf" srcId="{EAAF6497-33F1-460D-B488-1EF5D5EB4C1F}" destId="{AB4D0567-B70C-48FE-A1CA-C5BCAB87725A}" srcOrd="1" destOrd="0" presId="urn:microsoft.com/office/officeart/2005/8/layout/cycle2"/>
    <dgm:cxn modelId="{2F1B1AAB-D4F9-48C4-80B6-773820A43AD5}" type="presOf" srcId="{62F38CA6-C64A-42DB-8BCD-599CE0AB93C0}" destId="{A4B6F9A4-E029-4220-A04A-92127DADEF16}" srcOrd="0" destOrd="0" presId="urn:microsoft.com/office/officeart/2005/8/layout/cycle2"/>
    <dgm:cxn modelId="{FE9B32CC-358E-493B-8F73-0D057773B343}" type="presOf" srcId="{BCFE8405-D012-4F61-A497-6474B3F7DA67}" destId="{4E061C5C-7938-47C2-96ED-0E798F401308}" srcOrd="0" destOrd="0" presId="urn:microsoft.com/office/officeart/2005/8/layout/cycle2"/>
    <dgm:cxn modelId="{865C9EBB-2784-4FF4-8891-AEF6F4E2B0BA}" srcId="{F3F4DD3D-827B-4C6E-976C-C7A50C396914}" destId="{F9A905ED-2E7E-4047-A1E8-656AF401C87F}" srcOrd="1" destOrd="0" parTransId="{638F2129-2425-4D62-B40A-80EF532B2430}" sibTransId="{62F38CA6-C64A-42DB-8BCD-599CE0AB93C0}"/>
    <dgm:cxn modelId="{5A8473C1-5F6F-42AC-B17D-864779BCFDE6}" type="presOf" srcId="{867BDB02-2F36-4745-A859-4B3EBE436EE1}" destId="{AC09CB27-1385-4E81-829D-13F351A63E34}" srcOrd="0" destOrd="0" presId="urn:microsoft.com/office/officeart/2005/8/layout/cycle2"/>
    <dgm:cxn modelId="{4DA2EED8-46BD-4A41-9BB9-4DFA100EA69F}" type="presOf" srcId="{F9A905ED-2E7E-4047-A1E8-656AF401C87F}" destId="{B5AD4A2A-3009-4EA8-99E1-29415700E155}" srcOrd="0" destOrd="0" presId="urn:microsoft.com/office/officeart/2005/8/layout/cycle2"/>
    <dgm:cxn modelId="{D239A2AE-1739-48F6-BCBE-0717B049CC12}" type="presOf" srcId="{17CE3216-5733-4B5C-BE2A-117433AA3F4D}" destId="{38FC54C4-9A36-45C3-9604-D088C25FEED2}" srcOrd="1" destOrd="0" presId="urn:microsoft.com/office/officeart/2005/8/layout/cycle2"/>
    <dgm:cxn modelId="{26C10910-BD84-478E-A4F9-38FAA48FEFC8}" type="presOf" srcId="{D08FEC35-C0BC-4630-8077-44329E3B4CF2}" destId="{C93DB5A1-D788-4B6F-B0DE-CC2AD39F127E}" srcOrd="0" destOrd="0" presId="urn:microsoft.com/office/officeart/2005/8/layout/cycle2"/>
    <dgm:cxn modelId="{2C68E024-90B9-40DA-98CB-8DA226C2D4F0}" type="presOf" srcId="{EAAF6497-33F1-460D-B488-1EF5D5EB4C1F}" destId="{5B278216-36D8-4EDE-AAC1-2B71EC2CCF35}" srcOrd="0" destOrd="0" presId="urn:microsoft.com/office/officeart/2005/8/layout/cycle2"/>
    <dgm:cxn modelId="{8C037861-3013-4893-971B-53F4073F4E7E}" type="presOf" srcId="{F3F4DD3D-827B-4C6E-976C-C7A50C396914}" destId="{37FAF70A-9FAF-49E1-B913-F8FC846146B4}" srcOrd="0" destOrd="0" presId="urn:microsoft.com/office/officeart/2005/8/layout/cycle2"/>
    <dgm:cxn modelId="{B3DA6259-9BAE-4C4D-9923-CFBC78B3A50B}" type="presParOf" srcId="{37FAF70A-9FAF-49E1-B913-F8FC846146B4}" destId="{C93DB5A1-D788-4B6F-B0DE-CC2AD39F127E}" srcOrd="0" destOrd="0" presId="urn:microsoft.com/office/officeart/2005/8/layout/cycle2"/>
    <dgm:cxn modelId="{CC3B3860-12DC-466E-8E56-C555A2846852}" type="presParOf" srcId="{37FAF70A-9FAF-49E1-B913-F8FC846146B4}" destId="{4258C150-77F9-44D4-BE90-43B84060F9C3}" srcOrd="1" destOrd="0" presId="urn:microsoft.com/office/officeart/2005/8/layout/cycle2"/>
    <dgm:cxn modelId="{3F75A10E-6BFB-4F02-AC4D-99AE5246CC55}" type="presParOf" srcId="{4258C150-77F9-44D4-BE90-43B84060F9C3}" destId="{38FC54C4-9A36-45C3-9604-D088C25FEED2}" srcOrd="0" destOrd="0" presId="urn:microsoft.com/office/officeart/2005/8/layout/cycle2"/>
    <dgm:cxn modelId="{BF4B20E5-E235-40A3-85D6-7E326622293F}" type="presParOf" srcId="{37FAF70A-9FAF-49E1-B913-F8FC846146B4}" destId="{B5AD4A2A-3009-4EA8-99E1-29415700E155}" srcOrd="2" destOrd="0" presId="urn:microsoft.com/office/officeart/2005/8/layout/cycle2"/>
    <dgm:cxn modelId="{F15B5E23-9611-4D5F-A997-208F58762352}" type="presParOf" srcId="{37FAF70A-9FAF-49E1-B913-F8FC846146B4}" destId="{A4B6F9A4-E029-4220-A04A-92127DADEF16}" srcOrd="3" destOrd="0" presId="urn:microsoft.com/office/officeart/2005/8/layout/cycle2"/>
    <dgm:cxn modelId="{DE12F845-0DBD-4BEA-B49B-134A60D5B810}" type="presParOf" srcId="{A4B6F9A4-E029-4220-A04A-92127DADEF16}" destId="{AC151F22-D555-40BB-A4E5-5D34ED8C8C5E}" srcOrd="0" destOrd="0" presId="urn:microsoft.com/office/officeart/2005/8/layout/cycle2"/>
    <dgm:cxn modelId="{25A7BA48-6A7B-421D-9E80-05D3E283C732}" type="presParOf" srcId="{37FAF70A-9FAF-49E1-B913-F8FC846146B4}" destId="{AC09CB27-1385-4E81-829D-13F351A63E34}" srcOrd="4" destOrd="0" presId="urn:microsoft.com/office/officeart/2005/8/layout/cycle2"/>
    <dgm:cxn modelId="{D602408C-ACE8-4089-BBEA-FB0D85D24EE4}" type="presParOf" srcId="{37FAF70A-9FAF-49E1-B913-F8FC846146B4}" destId="{5B278216-36D8-4EDE-AAC1-2B71EC2CCF35}" srcOrd="5" destOrd="0" presId="urn:microsoft.com/office/officeart/2005/8/layout/cycle2"/>
    <dgm:cxn modelId="{B9B72AB1-BE83-4561-9854-CBBC977E2004}" type="presParOf" srcId="{5B278216-36D8-4EDE-AAC1-2B71EC2CCF35}" destId="{AB4D0567-B70C-48FE-A1CA-C5BCAB87725A}" srcOrd="0" destOrd="0" presId="urn:microsoft.com/office/officeart/2005/8/layout/cycle2"/>
    <dgm:cxn modelId="{9D21E2FB-EBF0-414A-8E75-9D47F7E07B03}" type="presParOf" srcId="{37FAF70A-9FAF-49E1-B913-F8FC846146B4}" destId="{F6F7319E-E1D3-493D-A5D8-558072621F59}" srcOrd="6" destOrd="0" presId="urn:microsoft.com/office/officeart/2005/8/layout/cycle2"/>
    <dgm:cxn modelId="{D835A83A-AFC0-47C9-90A6-BE13263F3C41}" type="presParOf" srcId="{37FAF70A-9FAF-49E1-B913-F8FC846146B4}" destId="{4E061C5C-7938-47C2-96ED-0E798F401308}" srcOrd="7" destOrd="0" presId="urn:microsoft.com/office/officeart/2005/8/layout/cycle2"/>
    <dgm:cxn modelId="{8927F2A6-D016-4E63-8350-B971A0E87FAB}" type="presParOf" srcId="{4E061C5C-7938-47C2-96ED-0E798F401308}" destId="{E312EABF-CFC1-403D-8964-161D0B46C5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F4DD3D-827B-4C6E-976C-C7A50C396914}" type="doc">
      <dgm:prSet loTypeId="urn:microsoft.com/office/officeart/2005/8/layout/cycle2" loCatId="cycle" qsTypeId="urn:microsoft.com/office/officeart/2005/8/quickstyle/3d3" qsCatId="3D" csTypeId="urn:microsoft.com/office/officeart/2005/8/colors/accent4_5" csCatId="accent4" phldr="1"/>
      <dgm:spPr/>
      <dgm:t>
        <a:bodyPr/>
        <a:lstStyle/>
        <a:p>
          <a:endParaRPr lang="en-US"/>
        </a:p>
      </dgm:t>
    </dgm:pt>
    <dgm:pt modelId="{D08FEC35-C0BC-4630-8077-44329E3B4CF2}">
      <dgm:prSet phldrT="[Text]"/>
      <dgm:spPr/>
      <dgm:t>
        <a:bodyPr/>
        <a:lstStyle/>
        <a:p>
          <a:r>
            <a:rPr lang="en-US" dirty="0" smtClean="0">
              <a:solidFill>
                <a:schemeClr val="tx1"/>
              </a:solidFill>
            </a:rPr>
            <a:t>Analyze Current Situation</a:t>
          </a:r>
          <a:endParaRPr lang="en-US" dirty="0">
            <a:solidFill>
              <a:schemeClr val="tx1"/>
            </a:solidFill>
          </a:endParaRPr>
        </a:p>
      </dgm:t>
    </dgm:pt>
    <dgm:pt modelId="{50901B3D-AA4F-46A1-A31E-A2A3FE6D984A}" type="parTrans" cxnId="{74B175D5-4D45-471E-B84A-484C21DE73EE}">
      <dgm:prSet/>
      <dgm:spPr/>
      <dgm:t>
        <a:bodyPr/>
        <a:lstStyle/>
        <a:p>
          <a:endParaRPr lang="en-US"/>
        </a:p>
      </dgm:t>
    </dgm:pt>
    <dgm:pt modelId="{17CE3216-5733-4B5C-BE2A-117433AA3F4D}" type="sibTrans" cxnId="{74B175D5-4D45-471E-B84A-484C21DE73EE}">
      <dgm:prSet/>
      <dgm:spPr/>
      <dgm:t>
        <a:bodyPr/>
        <a:lstStyle/>
        <a:p>
          <a:endParaRPr lang="en-US" dirty="0"/>
        </a:p>
      </dgm:t>
    </dgm:pt>
    <dgm:pt modelId="{867BDB02-2F36-4745-A859-4B3EBE436EE1}">
      <dgm:prSet phldrT="[Text]"/>
      <dgm:spPr>
        <a:solidFill>
          <a:schemeClr val="accent3">
            <a:lumMod val="50000"/>
            <a:alpha val="76667"/>
          </a:schemeClr>
        </a:solidFill>
      </dgm:spPr>
      <dgm:t>
        <a:bodyPr/>
        <a:lstStyle/>
        <a:p>
          <a:r>
            <a:rPr lang="en-US" b="1" dirty="0" smtClean="0">
              <a:solidFill>
                <a:schemeClr val="tx1"/>
              </a:solidFill>
            </a:rPr>
            <a:t>Take Action Based on Findings</a:t>
          </a:r>
          <a:endParaRPr lang="en-US" b="1" dirty="0">
            <a:solidFill>
              <a:schemeClr val="tx1"/>
            </a:solidFill>
          </a:endParaRPr>
        </a:p>
      </dgm:t>
    </dgm:pt>
    <dgm:pt modelId="{573AAB85-C065-4A32-A883-7D6D015E3C91}" type="parTrans" cxnId="{964D532C-AB36-4C07-AA26-B3ABD3D8663D}">
      <dgm:prSet/>
      <dgm:spPr/>
      <dgm:t>
        <a:bodyPr/>
        <a:lstStyle/>
        <a:p>
          <a:endParaRPr lang="en-US"/>
        </a:p>
      </dgm:t>
    </dgm:pt>
    <dgm:pt modelId="{EAAF6497-33F1-460D-B488-1EF5D5EB4C1F}" type="sibTrans" cxnId="{964D532C-AB36-4C07-AA26-B3ABD3D8663D}">
      <dgm:prSet/>
      <dgm:spPr/>
      <dgm:t>
        <a:bodyPr/>
        <a:lstStyle/>
        <a:p>
          <a:endParaRPr lang="en-US" dirty="0"/>
        </a:p>
      </dgm:t>
    </dgm:pt>
    <dgm:pt modelId="{C87BE9E7-A6BC-40C4-AC4C-E640BED6ED77}">
      <dgm:prSet phldrT="[Text]"/>
      <dgm:spPr>
        <a:solidFill>
          <a:srgbClr val="FF0000">
            <a:alpha val="50000"/>
          </a:srgbClr>
        </a:solidFill>
      </dgm:spPr>
      <dgm:t>
        <a:bodyPr/>
        <a:lstStyle/>
        <a:p>
          <a:r>
            <a:rPr lang="en-US" dirty="0" smtClean="0">
              <a:solidFill>
                <a:schemeClr val="tx1"/>
              </a:solidFill>
            </a:rPr>
            <a:t>Collect Data</a:t>
          </a:r>
          <a:endParaRPr lang="en-US" dirty="0">
            <a:solidFill>
              <a:schemeClr val="tx1"/>
            </a:solidFill>
          </a:endParaRPr>
        </a:p>
      </dgm:t>
    </dgm:pt>
    <dgm:pt modelId="{95F5B4D7-1FD2-47F3-97A2-D310CFAAE647}" type="parTrans" cxnId="{22146089-DD26-4DA1-95D0-2E82980F5466}">
      <dgm:prSet/>
      <dgm:spPr/>
      <dgm:t>
        <a:bodyPr/>
        <a:lstStyle/>
        <a:p>
          <a:endParaRPr lang="en-US"/>
        </a:p>
      </dgm:t>
    </dgm:pt>
    <dgm:pt modelId="{BCFE8405-D012-4F61-A497-6474B3F7DA67}" type="sibTrans" cxnId="{22146089-DD26-4DA1-95D0-2E82980F5466}">
      <dgm:prSet/>
      <dgm:spPr/>
      <dgm:t>
        <a:bodyPr/>
        <a:lstStyle/>
        <a:p>
          <a:endParaRPr lang="en-US" dirty="0"/>
        </a:p>
      </dgm:t>
    </dgm:pt>
    <dgm:pt modelId="{F9A905ED-2E7E-4047-A1E8-656AF401C87F}">
      <dgm:prSet phldrT="[Text]"/>
      <dgm:spPr/>
      <dgm:t>
        <a:bodyPr/>
        <a:lstStyle/>
        <a:p>
          <a:r>
            <a:rPr lang="en-US" dirty="0" smtClean="0">
              <a:solidFill>
                <a:schemeClr val="tx1"/>
              </a:solidFill>
            </a:rPr>
            <a:t>Compare Your Performance</a:t>
          </a:r>
          <a:endParaRPr lang="en-US" dirty="0">
            <a:solidFill>
              <a:schemeClr val="tx1"/>
            </a:solidFill>
          </a:endParaRPr>
        </a:p>
      </dgm:t>
    </dgm:pt>
    <dgm:pt modelId="{638F2129-2425-4D62-B40A-80EF532B2430}" type="parTrans" cxnId="{865C9EBB-2784-4FF4-8891-AEF6F4E2B0BA}">
      <dgm:prSet/>
      <dgm:spPr/>
      <dgm:t>
        <a:bodyPr/>
        <a:lstStyle/>
        <a:p>
          <a:endParaRPr lang="en-US"/>
        </a:p>
      </dgm:t>
    </dgm:pt>
    <dgm:pt modelId="{62F38CA6-C64A-42DB-8BCD-599CE0AB93C0}" type="sibTrans" cxnId="{865C9EBB-2784-4FF4-8891-AEF6F4E2B0BA}">
      <dgm:prSet/>
      <dgm:spPr/>
      <dgm:t>
        <a:bodyPr/>
        <a:lstStyle/>
        <a:p>
          <a:endParaRPr lang="en-US" dirty="0"/>
        </a:p>
      </dgm:t>
    </dgm:pt>
    <dgm:pt modelId="{37FAF70A-9FAF-49E1-B913-F8FC846146B4}" type="pres">
      <dgm:prSet presAssocID="{F3F4DD3D-827B-4C6E-976C-C7A50C396914}" presName="cycle" presStyleCnt="0">
        <dgm:presLayoutVars>
          <dgm:dir/>
          <dgm:resizeHandles val="exact"/>
        </dgm:presLayoutVars>
      </dgm:prSet>
      <dgm:spPr/>
      <dgm:t>
        <a:bodyPr/>
        <a:lstStyle/>
        <a:p>
          <a:endParaRPr lang="en-US"/>
        </a:p>
      </dgm:t>
    </dgm:pt>
    <dgm:pt modelId="{C93DB5A1-D788-4B6F-B0DE-CC2AD39F127E}" type="pres">
      <dgm:prSet presAssocID="{D08FEC35-C0BC-4630-8077-44329E3B4CF2}" presName="node" presStyleLbl="node1" presStyleIdx="0" presStyleCnt="4">
        <dgm:presLayoutVars>
          <dgm:bulletEnabled val="1"/>
        </dgm:presLayoutVars>
      </dgm:prSet>
      <dgm:spPr/>
      <dgm:t>
        <a:bodyPr/>
        <a:lstStyle/>
        <a:p>
          <a:endParaRPr lang="en-US"/>
        </a:p>
      </dgm:t>
    </dgm:pt>
    <dgm:pt modelId="{4258C150-77F9-44D4-BE90-43B84060F9C3}" type="pres">
      <dgm:prSet presAssocID="{17CE3216-5733-4B5C-BE2A-117433AA3F4D}" presName="sibTrans" presStyleLbl="sibTrans2D1" presStyleIdx="0" presStyleCnt="4"/>
      <dgm:spPr/>
      <dgm:t>
        <a:bodyPr/>
        <a:lstStyle/>
        <a:p>
          <a:endParaRPr lang="en-US"/>
        </a:p>
      </dgm:t>
    </dgm:pt>
    <dgm:pt modelId="{38FC54C4-9A36-45C3-9604-D088C25FEED2}" type="pres">
      <dgm:prSet presAssocID="{17CE3216-5733-4B5C-BE2A-117433AA3F4D}" presName="connectorText" presStyleLbl="sibTrans2D1" presStyleIdx="0" presStyleCnt="4"/>
      <dgm:spPr/>
      <dgm:t>
        <a:bodyPr/>
        <a:lstStyle/>
        <a:p>
          <a:endParaRPr lang="en-US"/>
        </a:p>
      </dgm:t>
    </dgm:pt>
    <dgm:pt modelId="{B5AD4A2A-3009-4EA8-99E1-29415700E155}" type="pres">
      <dgm:prSet presAssocID="{F9A905ED-2E7E-4047-A1E8-656AF401C87F}" presName="node" presStyleLbl="node1" presStyleIdx="1" presStyleCnt="4">
        <dgm:presLayoutVars>
          <dgm:bulletEnabled val="1"/>
        </dgm:presLayoutVars>
      </dgm:prSet>
      <dgm:spPr/>
      <dgm:t>
        <a:bodyPr/>
        <a:lstStyle/>
        <a:p>
          <a:endParaRPr lang="en-US"/>
        </a:p>
      </dgm:t>
    </dgm:pt>
    <dgm:pt modelId="{A4B6F9A4-E029-4220-A04A-92127DADEF16}" type="pres">
      <dgm:prSet presAssocID="{62F38CA6-C64A-42DB-8BCD-599CE0AB93C0}" presName="sibTrans" presStyleLbl="sibTrans2D1" presStyleIdx="1" presStyleCnt="4"/>
      <dgm:spPr/>
      <dgm:t>
        <a:bodyPr/>
        <a:lstStyle/>
        <a:p>
          <a:endParaRPr lang="en-US"/>
        </a:p>
      </dgm:t>
    </dgm:pt>
    <dgm:pt modelId="{AC151F22-D555-40BB-A4E5-5D34ED8C8C5E}" type="pres">
      <dgm:prSet presAssocID="{62F38CA6-C64A-42DB-8BCD-599CE0AB93C0}" presName="connectorText" presStyleLbl="sibTrans2D1" presStyleIdx="1" presStyleCnt="4"/>
      <dgm:spPr/>
      <dgm:t>
        <a:bodyPr/>
        <a:lstStyle/>
        <a:p>
          <a:endParaRPr lang="en-US"/>
        </a:p>
      </dgm:t>
    </dgm:pt>
    <dgm:pt modelId="{AC09CB27-1385-4E81-829D-13F351A63E34}" type="pres">
      <dgm:prSet presAssocID="{867BDB02-2F36-4745-A859-4B3EBE436EE1}" presName="node" presStyleLbl="node1" presStyleIdx="2" presStyleCnt="4" custRadScaleRad="102076" custRadScaleInc="-862">
        <dgm:presLayoutVars>
          <dgm:bulletEnabled val="1"/>
        </dgm:presLayoutVars>
      </dgm:prSet>
      <dgm:spPr/>
      <dgm:t>
        <a:bodyPr/>
        <a:lstStyle/>
        <a:p>
          <a:endParaRPr lang="en-US"/>
        </a:p>
      </dgm:t>
    </dgm:pt>
    <dgm:pt modelId="{5B278216-36D8-4EDE-AAC1-2B71EC2CCF35}" type="pres">
      <dgm:prSet presAssocID="{EAAF6497-33F1-460D-B488-1EF5D5EB4C1F}" presName="sibTrans" presStyleLbl="sibTrans2D1" presStyleIdx="2" presStyleCnt="4"/>
      <dgm:spPr/>
      <dgm:t>
        <a:bodyPr/>
        <a:lstStyle/>
        <a:p>
          <a:endParaRPr lang="en-US"/>
        </a:p>
      </dgm:t>
    </dgm:pt>
    <dgm:pt modelId="{AB4D0567-B70C-48FE-A1CA-C5BCAB87725A}" type="pres">
      <dgm:prSet presAssocID="{EAAF6497-33F1-460D-B488-1EF5D5EB4C1F}" presName="connectorText" presStyleLbl="sibTrans2D1" presStyleIdx="2" presStyleCnt="4"/>
      <dgm:spPr/>
      <dgm:t>
        <a:bodyPr/>
        <a:lstStyle/>
        <a:p>
          <a:endParaRPr lang="en-US"/>
        </a:p>
      </dgm:t>
    </dgm:pt>
    <dgm:pt modelId="{F6F7319E-E1D3-493D-A5D8-558072621F59}" type="pres">
      <dgm:prSet presAssocID="{C87BE9E7-A6BC-40C4-AC4C-E640BED6ED77}" presName="node" presStyleLbl="node1" presStyleIdx="3" presStyleCnt="4">
        <dgm:presLayoutVars>
          <dgm:bulletEnabled val="1"/>
        </dgm:presLayoutVars>
      </dgm:prSet>
      <dgm:spPr/>
      <dgm:t>
        <a:bodyPr/>
        <a:lstStyle/>
        <a:p>
          <a:endParaRPr lang="en-US"/>
        </a:p>
      </dgm:t>
    </dgm:pt>
    <dgm:pt modelId="{4E061C5C-7938-47C2-96ED-0E798F401308}" type="pres">
      <dgm:prSet presAssocID="{BCFE8405-D012-4F61-A497-6474B3F7DA67}" presName="sibTrans" presStyleLbl="sibTrans2D1" presStyleIdx="3" presStyleCnt="4"/>
      <dgm:spPr/>
      <dgm:t>
        <a:bodyPr/>
        <a:lstStyle/>
        <a:p>
          <a:endParaRPr lang="en-US"/>
        </a:p>
      </dgm:t>
    </dgm:pt>
    <dgm:pt modelId="{E312EABF-CFC1-403D-8964-161D0B46C51B}" type="pres">
      <dgm:prSet presAssocID="{BCFE8405-D012-4F61-A497-6474B3F7DA67}" presName="connectorText" presStyleLbl="sibTrans2D1" presStyleIdx="3" presStyleCnt="4"/>
      <dgm:spPr/>
      <dgm:t>
        <a:bodyPr/>
        <a:lstStyle/>
        <a:p>
          <a:endParaRPr lang="en-US"/>
        </a:p>
      </dgm:t>
    </dgm:pt>
  </dgm:ptLst>
  <dgm:cxnLst>
    <dgm:cxn modelId="{A9D8F2C8-0B27-4B96-A535-746232615C9C}" type="presOf" srcId="{62F38CA6-C64A-42DB-8BCD-599CE0AB93C0}" destId="{AC151F22-D555-40BB-A4E5-5D34ED8C8C5E}" srcOrd="1" destOrd="0" presId="urn:microsoft.com/office/officeart/2005/8/layout/cycle2"/>
    <dgm:cxn modelId="{47E84FC3-F67A-4E12-9D52-1F68EFE1C12A}" type="presOf" srcId="{62F38CA6-C64A-42DB-8BCD-599CE0AB93C0}" destId="{A4B6F9A4-E029-4220-A04A-92127DADEF16}" srcOrd="0" destOrd="0" presId="urn:microsoft.com/office/officeart/2005/8/layout/cycle2"/>
    <dgm:cxn modelId="{76C5ECFC-2B03-480B-BBD8-5C56595D2406}" type="presOf" srcId="{17CE3216-5733-4B5C-BE2A-117433AA3F4D}" destId="{38FC54C4-9A36-45C3-9604-D088C25FEED2}" srcOrd="1" destOrd="0" presId="urn:microsoft.com/office/officeart/2005/8/layout/cycle2"/>
    <dgm:cxn modelId="{22146089-DD26-4DA1-95D0-2E82980F5466}" srcId="{F3F4DD3D-827B-4C6E-976C-C7A50C396914}" destId="{C87BE9E7-A6BC-40C4-AC4C-E640BED6ED77}" srcOrd="3" destOrd="0" parTransId="{95F5B4D7-1FD2-47F3-97A2-D310CFAAE647}" sibTransId="{BCFE8405-D012-4F61-A497-6474B3F7DA67}"/>
    <dgm:cxn modelId="{DA54BB1F-29D2-49E2-B339-DF57F7090500}" type="presOf" srcId="{867BDB02-2F36-4745-A859-4B3EBE436EE1}" destId="{AC09CB27-1385-4E81-829D-13F351A63E34}" srcOrd="0" destOrd="0" presId="urn:microsoft.com/office/officeart/2005/8/layout/cycle2"/>
    <dgm:cxn modelId="{5D5EFD1B-117D-4BA8-87F8-91734C771BAF}" type="presOf" srcId="{BCFE8405-D012-4F61-A497-6474B3F7DA67}" destId="{E312EABF-CFC1-403D-8964-161D0B46C51B}" srcOrd="1" destOrd="0" presId="urn:microsoft.com/office/officeart/2005/8/layout/cycle2"/>
    <dgm:cxn modelId="{449F6CB5-D284-4168-81A6-9CC264D003EA}" type="presOf" srcId="{17CE3216-5733-4B5C-BE2A-117433AA3F4D}" destId="{4258C150-77F9-44D4-BE90-43B84060F9C3}" srcOrd="0" destOrd="0" presId="urn:microsoft.com/office/officeart/2005/8/layout/cycle2"/>
    <dgm:cxn modelId="{74B175D5-4D45-471E-B84A-484C21DE73EE}" srcId="{F3F4DD3D-827B-4C6E-976C-C7A50C396914}" destId="{D08FEC35-C0BC-4630-8077-44329E3B4CF2}" srcOrd="0" destOrd="0" parTransId="{50901B3D-AA4F-46A1-A31E-A2A3FE6D984A}" sibTransId="{17CE3216-5733-4B5C-BE2A-117433AA3F4D}"/>
    <dgm:cxn modelId="{964D532C-AB36-4C07-AA26-B3ABD3D8663D}" srcId="{F3F4DD3D-827B-4C6E-976C-C7A50C396914}" destId="{867BDB02-2F36-4745-A859-4B3EBE436EE1}" srcOrd="2" destOrd="0" parTransId="{573AAB85-C065-4A32-A883-7D6D015E3C91}" sibTransId="{EAAF6497-33F1-460D-B488-1EF5D5EB4C1F}"/>
    <dgm:cxn modelId="{9D7A5512-7A55-4AEC-85AE-586B8B3F64CE}" type="presOf" srcId="{F9A905ED-2E7E-4047-A1E8-656AF401C87F}" destId="{B5AD4A2A-3009-4EA8-99E1-29415700E155}" srcOrd="0" destOrd="0" presId="urn:microsoft.com/office/officeart/2005/8/layout/cycle2"/>
    <dgm:cxn modelId="{865C9EBB-2784-4FF4-8891-AEF6F4E2B0BA}" srcId="{F3F4DD3D-827B-4C6E-976C-C7A50C396914}" destId="{F9A905ED-2E7E-4047-A1E8-656AF401C87F}" srcOrd="1" destOrd="0" parTransId="{638F2129-2425-4D62-B40A-80EF532B2430}" sibTransId="{62F38CA6-C64A-42DB-8BCD-599CE0AB93C0}"/>
    <dgm:cxn modelId="{9F9D5B82-F5CC-4BF8-A713-1278BA11E11E}" type="presOf" srcId="{C87BE9E7-A6BC-40C4-AC4C-E640BED6ED77}" destId="{F6F7319E-E1D3-493D-A5D8-558072621F59}" srcOrd="0" destOrd="0" presId="urn:microsoft.com/office/officeart/2005/8/layout/cycle2"/>
    <dgm:cxn modelId="{3424CECD-FEE8-4A51-AB4A-93C061FE79EA}" type="presOf" srcId="{BCFE8405-D012-4F61-A497-6474B3F7DA67}" destId="{4E061C5C-7938-47C2-96ED-0E798F401308}" srcOrd="0" destOrd="0" presId="urn:microsoft.com/office/officeart/2005/8/layout/cycle2"/>
    <dgm:cxn modelId="{41EA8B1E-1993-40A8-B3E1-E0E9D1513D9E}" type="presOf" srcId="{EAAF6497-33F1-460D-B488-1EF5D5EB4C1F}" destId="{AB4D0567-B70C-48FE-A1CA-C5BCAB87725A}" srcOrd="1" destOrd="0" presId="urn:microsoft.com/office/officeart/2005/8/layout/cycle2"/>
    <dgm:cxn modelId="{05B46D08-4776-439D-951D-9969AED64D54}" type="presOf" srcId="{EAAF6497-33F1-460D-B488-1EF5D5EB4C1F}" destId="{5B278216-36D8-4EDE-AAC1-2B71EC2CCF35}" srcOrd="0" destOrd="0" presId="urn:microsoft.com/office/officeart/2005/8/layout/cycle2"/>
    <dgm:cxn modelId="{8BB238A5-9FEA-4162-850D-00855492543D}" type="presOf" srcId="{D08FEC35-C0BC-4630-8077-44329E3B4CF2}" destId="{C93DB5A1-D788-4B6F-B0DE-CC2AD39F127E}" srcOrd="0" destOrd="0" presId="urn:microsoft.com/office/officeart/2005/8/layout/cycle2"/>
    <dgm:cxn modelId="{B0957A97-328B-4333-93CD-FB16F456CFF4}" type="presOf" srcId="{F3F4DD3D-827B-4C6E-976C-C7A50C396914}" destId="{37FAF70A-9FAF-49E1-B913-F8FC846146B4}" srcOrd="0" destOrd="0" presId="urn:microsoft.com/office/officeart/2005/8/layout/cycle2"/>
    <dgm:cxn modelId="{71A2D883-B2A4-4BC1-B72A-B6ACC2E0BBFB}" type="presParOf" srcId="{37FAF70A-9FAF-49E1-B913-F8FC846146B4}" destId="{C93DB5A1-D788-4B6F-B0DE-CC2AD39F127E}" srcOrd="0" destOrd="0" presId="urn:microsoft.com/office/officeart/2005/8/layout/cycle2"/>
    <dgm:cxn modelId="{B7666534-EDF9-4684-AEF9-9B47140B715C}" type="presParOf" srcId="{37FAF70A-9FAF-49E1-B913-F8FC846146B4}" destId="{4258C150-77F9-44D4-BE90-43B84060F9C3}" srcOrd="1" destOrd="0" presId="urn:microsoft.com/office/officeart/2005/8/layout/cycle2"/>
    <dgm:cxn modelId="{635EA263-8E68-49FC-84C2-1086A6C5A0A2}" type="presParOf" srcId="{4258C150-77F9-44D4-BE90-43B84060F9C3}" destId="{38FC54C4-9A36-45C3-9604-D088C25FEED2}" srcOrd="0" destOrd="0" presId="urn:microsoft.com/office/officeart/2005/8/layout/cycle2"/>
    <dgm:cxn modelId="{02A97238-7661-4458-AB5D-576E3050947E}" type="presParOf" srcId="{37FAF70A-9FAF-49E1-B913-F8FC846146B4}" destId="{B5AD4A2A-3009-4EA8-99E1-29415700E155}" srcOrd="2" destOrd="0" presId="urn:microsoft.com/office/officeart/2005/8/layout/cycle2"/>
    <dgm:cxn modelId="{77087791-12ED-43AB-87AA-BC96351340AC}" type="presParOf" srcId="{37FAF70A-9FAF-49E1-B913-F8FC846146B4}" destId="{A4B6F9A4-E029-4220-A04A-92127DADEF16}" srcOrd="3" destOrd="0" presId="urn:microsoft.com/office/officeart/2005/8/layout/cycle2"/>
    <dgm:cxn modelId="{702C0987-AA19-430E-9F62-DE5166B23640}" type="presParOf" srcId="{A4B6F9A4-E029-4220-A04A-92127DADEF16}" destId="{AC151F22-D555-40BB-A4E5-5D34ED8C8C5E}" srcOrd="0" destOrd="0" presId="urn:microsoft.com/office/officeart/2005/8/layout/cycle2"/>
    <dgm:cxn modelId="{2AF37154-DC93-475F-9686-38F2F294717D}" type="presParOf" srcId="{37FAF70A-9FAF-49E1-B913-F8FC846146B4}" destId="{AC09CB27-1385-4E81-829D-13F351A63E34}" srcOrd="4" destOrd="0" presId="urn:microsoft.com/office/officeart/2005/8/layout/cycle2"/>
    <dgm:cxn modelId="{C4095133-41ED-4919-A639-793AC30609A3}" type="presParOf" srcId="{37FAF70A-9FAF-49E1-B913-F8FC846146B4}" destId="{5B278216-36D8-4EDE-AAC1-2B71EC2CCF35}" srcOrd="5" destOrd="0" presId="urn:microsoft.com/office/officeart/2005/8/layout/cycle2"/>
    <dgm:cxn modelId="{D481713B-A293-48B2-B90B-5C999F1F8E2C}" type="presParOf" srcId="{5B278216-36D8-4EDE-AAC1-2B71EC2CCF35}" destId="{AB4D0567-B70C-48FE-A1CA-C5BCAB87725A}" srcOrd="0" destOrd="0" presId="urn:microsoft.com/office/officeart/2005/8/layout/cycle2"/>
    <dgm:cxn modelId="{4D30BFBD-E32E-4BFC-B1DC-251AF71D668E}" type="presParOf" srcId="{37FAF70A-9FAF-49E1-B913-F8FC846146B4}" destId="{F6F7319E-E1D3-493D-A5D8-558072621F59}" srcOrd="6" destOrd="0" presId="urn:microsoft.com/office/officeart/2005/8/layout/cycle2"/>
    <dgm:cxn modelId="{5747BAB0-E5DD-4E0A-AF04-BBBB5186DEBD}" type="presParOf" srcId="{37FAF70A-9FAF-49E1-B913-F8FC846146B4}" destId="{4E061C5C-7938-47C2-96ED-0E798F401308}" srcOrd="7" destOrd="0" presId="urn:microsoft.com/office/officeart/2005/8/layout/cycle2"/>
    <dgm:cxn modelId="{16FE177F-698E-44B6-8D07-5B38F2D9A66C}" type="presParOf" srcId="{4E061C5C-7938-47C2-96ED-0E798F401308}" destId="{E312EABF-CFC1-403D-8964-161D0B46C5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535E57-1E5D-45C1-B977-256522D3AAE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994B57-04EE-457F-99FE-569E099B163C}">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solidFill>
                <a:schemeClr val="tx1"/>
              </a:solidFill>
            </a:rPr>
            <a:t>Donor</a:t>
          </a:r>
          <a:endParaRPr lang="en-US" dirty="0">
            <a:solidFill>
              <a:schemeClr val="tx1"/>
            </a:solidFill>
          </a:endParaRPr>
        </a:p>
      </dgm:t>
    </dgm:pt>
    <dgm:pt modelId="{3AC97F8F-9087-4F60-AB64-064F9B599938}" type="parTrans" cxnId="{EF5B778C-27A2-4B53-937B-5C8D0CE33FAF}">
      <dgm:prSet/>
      <dgm:spPr/>
      <dgm:t>
        <a:bodyPr/>
        <a:lstStyle/>
        <a:p>
          <a:endParaRPr lang="en-US"/>
        </a:p>
      </dgm:t>
    </dgm:pt>
    <dgm:pt modelId="{B333CBEF-7AD0-4EBD-B7EF-D70B67BC0ABC}" type="sibTrans" cxnId="{EF5B778C-27A2-4B53-937B-5C8D0CE33FAF}">
      <dgm:prSet/>
      <dgm:spPr/>
      <dgm:t>
        <a:bodyPr/>
        <a:lstStyle/>
        <a:p>
          <a:endParaRPr lang="en-US"/>
        </a:p>
      </dgm:t>
    </dgm:pt>
    <dgm:pt modelId="{73F07CDD-C029-43D3-9DC3-988AC05FADA2}">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solidFill>
                <a:schemeClr val="tx1"/>
              </a:solidFill>
            </a:rPr>
            <a:t>Constituency</a:t>
          </a:r>
          <a:endParaRPr lang="en-US" dirty="0">
            <a:solidFill>
              <a:schemeClr val="tx1"/>
            </a:solidFill>
          </a:endParaRPr>
        </a:p>
      </dgm:t>
    </dgm:pt>
    <dgm:pt modelId="{D3B56726-3DE6-4850-A2A8-C4879D9B7CAE}" type="parTrans" cxnId="{7106312C-D31F-4B39-ADCC-4B7280664A8C}">
      <dgm:prSet/>
      <dgm:spPr/>
      <dgm:t>
        <a:bodyPr/>
        <a:lstStyle/>
        <a:p>
          <a:endParaRPr lang="en-US"/>
        </a:p>
      </dgm:t>
    </dgm:pt>
    <dgm:pt modelId="{FA56EC63-FEE7-4E06-9C60-6AE9A10FCBD7}" type="sibTrans" cxnId="{7106312C-D31F-4B39-ADCC-4B7280664A8C}">
      <dgm:prSet/>
      <dgm:spPr/>
      <dgm:t>
        <a:bodyPr/>
        <a:lstStyle/>
        <a:p>
          <a:endParaRPr lang="en-US"/>
        </a:p>
      </dgm:t>
    </dgm:pt>
    <dgm:pt modelId="{B0569D63-3B3F-418A-AE5C-12EDF3E48218}">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solidFill>
                <a:schemeClr val="tx1"/>
              </a:solidFill>
            </a:rPr>
            <a:t>Gift Amount</a:t>
          </a:r>
          <a:endParaRPr lang="en-US" dirty="0">
            <a:solidFill>
              <a:schemeClr val="tx1"/>
            </a:solidFill>
          </a:endParaRPr>
        </a:p>
      </dgm:t>
    </dgm:pt>
    <dgm:pt modelId="{D664C662-3D57-460D-BEA2-6810270D69E9}" type="parTrans" cxnId="{3663B468-5C33-483D-B36A-86311122E8D6}">
      <dgm:prSet/>
      <dgm:spPr/>
      <dgm:t>
        <a:bodyPr/>
        <a:lstStyle/>
        <a:p>
          <a:endParaRPr lang="en-US"/>
        </a:p>
      </dgm:t>
    </dgm:pt>
    <dgm:pt modelId="{976B4FFC-B0A0-48CA-93ED-4B3770687DE3}" type="sibTrans" cxnId="{3663B468-5C33-483D-B36A-86311122E8D6}">
      <dgm:prSet/>
      <dgm:spPr/>
      <dgm:t>
        <a:bodyPr/>
        <a:lstStyle/>
        <a:p>
          <a:endParaRPr lang="en-US"/>
        </a:p>
      </dgm:t>
    </dgm:pt>
    <dgm:pt modelId="{C86217BF-1503-4B15-A2DF-FD8C567DAA51}">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solidFill>
                <a:schemeClr val="tx1"/>
              </a:solidFill>
            </a:rPr>
            <a:t>Date</a:t>
          </a:r>
          <a:endParaRPr lang="en-US" dirty="0">
            <a:solidFill>
              <a:schemeClr val="tx1"/>
            </a:solidFill>
          </a:endParaRPr>
        </a:p>
      </dgm:t>
    </dgm:pt>
    <dgm:pt modelId="{B5542743-530B-45E6-A0BC-D64F93AC9AD8}" type="parTrans" cxnId="{3AE38A41-258D-4368-AE9F-2665361532B5}">
      <dgm:prSet/>
      <dgm:spPr/>
      <dgm:t>
        <a:bodyPr/>
        <a:lstStyle/>
        <a:p>
          <a:endParaRPr lang="en-US"/>
        </a:p>
      </dgm:t>
    </dgm:pt>
    <dgm:pt modelId="{51805084-1691-4773-B9C8-899072EC3178}" type="sibTrans" cxnId="{3AE38A41-258D-4368-AE9F-2665361532B5}">
      <dgm:prSet/>
      <dgm:spPr/>
      <dgm:t>
        <a:bodyPr/>
        <a:lstStyle/>
        <a:p>
          <a:endParaRPr lang="en-US"/>
        </a:p>
      </dgm:t>
    </dgm:pt>
    <dgm:pt modelId="{7407908D-6649-455E-A17F-AF959973DE82}">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solidFill>
                <a:schemeClr val="tx1"/>
              </a:solidFill>
            </a:rPr>
            <a:t>Appeal</a:t>
          </a:r>
          <a:endParaRPr lang="en-US" dirty="0">
            <a:solidFill>
              <a:schemeClr val="tx1"/>
            </a:solidFill>
          </a:endParaRPr>
        </a:p>
      </dgm:t>
    </dgm:pt>
    <dgm:pt modelId="{755F6070-07F8-447D-B31C-229804FC7524}" type="parTrans" cxnId="{83C963E8-D145-40D5-AFA8-203809F85A5F}">
      <dgm:prSet/>
      <dgm:spPr/>
      <dgm:t>
        <a:bodyPr/>
        <a:lstStyle/>
        <a:p>
          <a:endParaRPr lang="en-US"/>
        </a:p>
      </dgm:t>
    </dgm:pt>
    <dgm:pt modelId="{4156E5B2-ABCD-40E1-A735-8F6E90B1B45E}" type="sibTrans" cxnId="{83C963E8-D145-40D5-AFA8-203809F85A5F}">
      <dgm:prSet/>
      <dgm:spPr/>
      <dgm:t>
        <a:bodyPr/>
        <a:lstStyle/>
        <a:p>
          <a:endParaRPr lang="en-US"/>
        </a:p>
      </dgm:t>
    </dgm:pt>
    <dgm:pt modelId="{70480C29-ABFE-42AF-951D-1A098154ABAC}" type="pres">
      <dgm:prSet presAssocID="{64535E57-1E5D-45C1-B977-256522D3AAE5}" presName="diagram" presStyleCnt="0">
        <dgm:presLayoutVars>
          <dgm:dir/>
          <dgm:resizeHandles val="exact"/>
        </dgm:presLayoutVars>
      </dgm:prSet>
      <dgm:spPr/>
      <dgm:t>
        <a:bodyPr/>
        <a:lstStyle/>
        <a:p>
          <a:endParaRPr lang="en-US"/>
        </a:p>
      </dgm:t>
    </dgm:pt>
    <dgm:pt modelId="{8C45D3B8-0F31-4825-92B9-98B47DC02E50}" type="pres">
      <dgm:prSet presAssocID="{7F994B57-04EE-457F-99FE-569E099B163C}" presName="node" presStyleLbl="node1" presStyleIdx="0" presStyleCnt="5">
        <dgm:presLayoutVars>
          <dgm:bulletEnabled val="1"/>
        </dgm:presLayoutVars>
      </dgm:prSet>
      <dgm:spPr/>
      <dgm:t>
        <a:bodyPr/>
        <a:lstStyle/>
        <a:p>
          <a:endParaRPr lang="en-US"/>
        </a:p>
      </dgm:t>
    </dgm:pt>
    <dgm:pt modelId="{29C17D96-0144-4A45-B250-1FAA5FE3F881}" type="pres">
      <dgm:prSet presAssocID="{B333CBEF-7AD0-4EBD-B7EF-D70B67BC0ABC}" presName="sibTrans" presStyleCnt="0"/>
      <dgm:spPr/>
    </dgm:pt>
    <dgm:pt modelId="{6F811942-658C-4538-9E1D-F39E4AA7EE6E}" type="pres">
      <dgm:prSet presAssocID="{73F07CDD-C029-43D3-9DC3-988AC05FADA2}" presName="node" presStyleLbl="node1" presStyleIdx="1" presStyleCnt="5">
        <dgm:presLayoutVars>
          <dgm:bulletEnabled val="1"/>
        </dgm:presLayoutVars>
      </dgm:prSet>
      <dgm:spPr/>
      <dgm:t>
        <a:bodyPr/>
        <a:lstStyle/>
        <a:p>
          <a:endParaRPr lang="en-US"/>
        </a:p>
      </dgm:t>
    </dgm:pt>
    <dgm:pt modelId="{1B3D9D64-5B96-4AAF-8437-A799636FD0E4}" type="pres">
      <dgm:prSet presAssocID="{FA56EC63-FEE7-4E06-9C60-6AE9A10FCBD7}" presName="sibTrans" presStyleCnt="0"/>
      <dgm:spPr/>
    </dgm:pt>
    <dgm:pt modelId="{6A7BB6CE-4CC8-49E4-8737-29D8A7DED5E1}" type="pres">
      <dgm:prSet presAssocID="{B0569D63-3B3F-418A-AE5C-12EDF3E48218}" presName="node" presStyleLbl="node1" presStyleIdx="2" presStyleCnt="5">
        <dgm:presLayoutVars>
          <dgm:bulletEnabled val="1"/>
        </dgm:presLayoutVars>
      </dgm:prSet>
      <dgm:spPr/>
      <dgm:t>
        <a:bodyPr/>
        <a:lstStyle/>
        <a:p>
          <a:endParaRPr lang="en-US"/>
        </a:p>
      </dgm:t>
    </dgm:pt>
    <dgm:pt modelId="{665D385D-A113-4ED9-90CE-7EF77F4A6F8D}" type="pres">
      <dgm:prSet presAssocID="{976B4FFC-B0A0-48CA-93ED-4B3770687DE3}" presName="sibTrans" presStyleCnt="0"/>
      <dgm:spPr/>
    </dgm:pt>
    <dgm:pt modelId="{CF54DB0F-68DA-4EAB-A6F2-BA5683267A24}" type="pres">
      <dgm:prSet presAssocID="{C86217BF-1503-4B15-A2DF-FD8C567DAA51}" presName="node" presStyleLbl="node1" presStyleIdx="3" presStyleCnt="5">
        <dgm:presLayoutVars>
          <dgm:bulletEnabled val="1"/>
        </dgm:presLayoutVars>
      </dgm:prSet>
      <dgm:spPr/>
      <dgm:t>
        <a:bodyPr/>
        <a:lstStyle/>
        <a:p>
          <a:endParaRPr lang="en-US"/>
        </a:p>
      </dgm:t>
    </dgm:pt>
    <dgm:pt modelId="{32FECDD3-80F7-49FF-BA9A-308392FEF9F5}" type="pres">
      <dgm:prSet presAssocID="{51805084-1691-4773-B9C8-899072EC3178}" presName="sibTrans" presStyleCnt="0"/>
      <dgm:spPr/>
    </dgm:pt>
    <dgm:pt modelId="{FCF864C4-7EDF-43EA-9627-F307B79DC250}" type="pres">
      <dgm:prSet presAssocID="{7407908D-6649-455E-A17F-AF959973DE82}" presName="node" presStyleLbl="node1" presStyleIdx="4" presStyleCnt="5">
        <dgm:presLayoutVars>
          <dgm:bulletEnabled val="1"/>
        </dgm:presLayoutVars>
      </dgm:prSet>
      <dgm:spPr/>
      <dgm:t>
        <a:bodyPr/>
        <a:lstStyle/>
        <a:p>
          <a:endParaRPr lang="en-US"/>
        </a:p>
      </dgm:t>
    </dgm:pt>
  </dgm:ptLst>
  <dgm:cxnLst>
    <dgm:cxn modelId="{D276CE3A-1949-4330-ABB7-22C79A390ED8}" type="presOf" srcId="{73F07CDD-C029-43D3-9DC3-988AC05FADA2}" destId="{6F811942-658C-4538-9E1D-F39E4AA7EE6E}" srcOrd="0" destOrd="0" presId="urn:microsoft.com/office/officeart/2005/8/layout/default"/>
    <dgm:cxn modelId="{3AE38A41-258D-4368-AE9F-2665361532B5}" srcId="{64535E57-1E5D-45C1-B977-256522D3AAE5}" destId="{C86217BF-1503-4B15-A2DF-FD8C567DAA51}" srcOrd="3" destOrd="0" parTransId="{B5542743-530B-45E6-A0BC-D64F93AC9AD8}" sibTransId="{51805084-1691-4773-B9C8-899072EC3178}"/>
    <dgm:cxn modelId="{3663B468-5C33-483D-B36A-86311122E8D6}" srcId="{64535E57-1E5D-45C1-B977-256522D3AAE5}" destId="{B0569D63-3B3F-418A-AE5C-12EDF3E48218}" srcOrd="2" destOrd="0" parTransId="{D664C662-3D57-460D-BEA2-6810270D69E9}" sibTransId="{976B4FFC-B0A0-48CA-93ED-4B3770687DE3}"/>
    <dgm:cxn modelId="{7106312C-D31F-4B39-ADCC-4B7280664A8C}" srcId="{64535E57-1E5D-45C1-B977-256522D3AAE5}" destId="{73F07CDD-C029-43D3-9DC3-988AC05FADA2}" srcOrd="1" destOrd="0" parTransId="{D3B56726-3DE6-4850-A2A8-C4879D9B7CAE}" sibTransId="{FA56EC63-FEE7-4E06-9C60-6AE9A10FCBD7}"/>
    <dgm:cxn modelId="{7726CC4B-5DB7-4BA4-801B-635F4F6824D9}" type="presOf" srcId="{64535E57-1E5D-45C1-B977-256522D3AAE5}" destId="{70480C29-ABFE-42AF-951D-1A098154ABAC}" srcOrd="0" destOrd="0" presId="urn:microsoft.com/office/officeart/2005/8/layout/default"/>
    <dgm:cxn modelId="{E9F9A839-FBA6-424E-B1BF-E521118E1380}" type="presOf" srcId="{B0569D63-3B3F-418A-AE5C-12EDF3E48218}" destId="{6A7BB6CE-4CC8-49E4-8737-29D8A7DED5E1}" srcOrd="0" destOrd="0" presId="urn:microsoft.com/office/officeart/2005/8/layout/default"/>
    <dgm:cxn modelId="{753FC130-15E0-4889-9B58-6E2640E36180}" type="presOf" srcId="{7407908D-6649-455E-A17F-AF959973DE82}" destId="{FCF864C4-7EDF-43EA-9627-F307B79DC250}" srcOrd="0" destOrd="0" presId="urn:microsoft.com/office/officeart/2005/8/layout/default"/>
    <dgm:cxn modelId="{A6BFFE5D-D0CA-49BF-A9DA-BA35B780C46F}" type="presOf" srcId="{C86217BF-1503-4B15-A2DF-FD8C567DAA51}" destId="{CF54DB0F-68DA-4EAB-A6F2-BA5683267A24}" srcOrd="0" destOrd="0" presId="urn:microsoft.com/office/officeart/2005/8/layout/default"/>
    <dgm:cxn modelId="{83C963E8-D145-40D5-AFA8-203809F85A5F}" srcId="{64535E57-1E5D-45C1-B977-256522D3AAE5}" destId="{7407908D-6649-455E-A17F-AF959973DE82}" srcOrd="4" destOrd="0" parTransId="{755F6070-07F8-447D-B31C-229804FC7524}" sibTransId="{4156E5B2-ABCD-40E1-A735-8F6E90B1B45E}"/>
    <dgm:cxn modelId="{EF5B778C-27A2-4B53-937B-5C8D0CE33FAF}" srcId="{64535E57-1E5D-45C1-B977-256522D3AAE5}" destId="{7F994B57-04EE-457F-99FE-569E099B163C}" srcOrd="0" destOrd="0" parTransId="{3AC97F8F-9087-4F60-AB64-064F9B599938}" sibTransId="{B333CBEF-7AD0-4EBD-B7EF-D70B67BC0ABC}"/>
    <dgm:cxn modelId="{5292B5F5-3BA6-49B6-93FF-98AA0A26AA31}" type="presOf" srcId="{7F994B57-04EE-457F-99FE-569E099B163C}" destId="{8C45D3B8-0F31-4825-92B9-98B47DC02E50}" srcOrd="0" destOrd="0" presId="urn:microsoft.com/office/officeart/2005/8/layout/default"/>
    <dgm:cxn modelId="{F3E21B23-9C36-4406-8AFC-2B4200BBD42D}" type="presParOf" srcId="{70480C29-ABFE-42AF-951D-1A098154ABAC}" destId="{8C45D3B8-0F31-4825-92B9-98B47DC02E50}" srcOrd="0" destOrd="0" presId="urn:microsoft.com/office/officeart/2005/8/layout/default"/>
    <dgm:cxn modelId="{BF1BAED2-572F-461E-A7C5-96D1DFC5C2B1}" type="presParOf" srcId="{70480C29-ABFE-42AF-951D-1A098154ABAC}" destId="{29C17D96-0144-4A45-B250-1FAA5FE3F881}" srcOrd="1" destOrd="0" presId="urn:microsoft.com/office/officeart/2005/8/layout/default"/>
    <dgm:cxn modelId="{B3B77996-4DCA-46A9-904C-A1CC7CE64B36}" type="presParOf" srcId="{70480C29-ABFE-42AF-951D-1A098154ABAC}" destId="{6F811942-658C-4538-9E1D-F39E4AA7EE6E}" srcOrd="2" destOrd="0" presId="urn:microsoft.com/office/officeart/2005/8/layout/default"/>
    <dgm:cxn modelId="{6B235265-5F3D-42E7-94A6-7F5315100984}" type="presParOf" srcId="{70480C29-ABFE-42AF-951D-1A098154ABAC}" destId="{1B3D9D64-5B96-4AAF-8437-A799636FD0E4}" srcOrd="3" destOrd="0" presId="urn:microsoft.com/office/officeart/2005/8/layout/default"/>
    <dgm:cxn modelId="{FCE0D90A-DFD9-4999-B6F8-BED5B974989F}" type="presParOf" srcId="{70480C29-ABFE-42AF-951D-1A098154ABAC}" destId="{6A7BB6CE-4CC8-49E4-8737-29D8A7DED5E1}" srcOrd="4" destOrd="0" presId="urn:microsoft.com/office/officeart/2005/8/layout/default"/>
    <dgm:cxn modelId="{CAE2930E-2737-434B-A387-E0937BE4E14A}" type="presParOf" srcId="{70480C29-ABFE-42AF-951D-1A098154ABAC}" destId="{665D385D-A113-4ED9-90CE-7EF77F4A6F8D}" srcOrd="5" destOrd="0" presId="urn:microsoft.com/office/officeart/2005/8/layout/default"/>
    <dgm:cxn modelId="{67463133-0AC5-4FF7-B309-A5D2FB212728}" type="presParOf" srcId="{70480C29-ABFE-42AF-951D-1A098154ABAC}" destId="{CF54DB0F-68DA-4EAB-A6F2-BA5683267A24}" srcOrd="6" destOrd="0" presId="urn:microsoft.com/office/officeart/2005/8/layout/default"/>
    <dgm:cxn modelId="{A519B378-3A26-4A70-BCB8-0BCA3705E239}" type="presParOf" srcId="{70480C29-ABFE-42AF-951D-1A098154ABAC}" destId="{32FECDD3-80F7-49FF-BA9A-308392FEF9F5}" srcOrd="7" destOrd="0" presId="urn:microsoft.com/office/officeart/2005/8/layout/default"/>
    <dgm:cxn modelId="{42118E7B-4707-498F-9D91-04AFF75C584C}" type="presParOf" srcId="{70480C29-ABFE-42AF-951D-1A098154ABAC}" destId="{FCF864C4-7EDF-43EA-9627-F307B79DC25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813C38-419A-42DC-8155-3DD32750D2F7}"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en-US"/>
        </a:p>
      </dgm:t>
    </dgm:pt>
    <dgm:pt modelId="{703952C2-B111-41C5-B08B-1046F8778647}">
      <dgm:prSet phldrT="[Text]" custT="1">
        <dgm:style>
          <a:lnRef idx="1">
            <a:schemeClr val="dk1"/>
          </a:lnRef>
          <a:fillRef idx="2">
            <a:schemeClr val="dk1"/>
          </a:fillRef>
          <a:effectRef idx="1">
            <a:schemeClr val="dk1"/>
          </a:effectRef>
          <a:fontRef idx="minor">
            <a:schemeClr val="dk1"/>
          </a:fontRef>
        </dgm:style>
      </dgm:prSet>
      <dgm:spPr/>
      <dgm:t>
        <a:bodyPr/>
        <a:lstStyle/>
        <a:p>
          <a:r>
            <a:rPr lang="en-US" sz="2000" b="1" dirty="0" smtClean="0"/>
            <a:t>Constituencies and Methods</a:t>
          </a:r>
          <a:endParaRPr lang="en-US" sz="2000" b="1" dirty="0"/>
        </a:p>
      </dgm:t>
    </dgm:pt>
    <dgm:pt modelId="{03BDA143-3CC7-4260-86E3-21A7CDF52A9B}" type="parTrans" cxnId="{E2F25F72-0670-4D73-89D6-444415115243}">
      <dgm:prSet/>
      <dgm:spPr/>
      <dgm:t>
        <a:bodyPr/>
        <a:lstStyle/>
        <a:p>
          <a:endParaRPr lang="en-US"/>
        </a:p>
      </dgm:t>
    </dgm:pt>
    <dgm:pt modelId="{2145B1B1-AAEE-40AB-AD7D-AC9834F0A4BA}" type="sibTrans" cxnId="{E2F25F72-0670-4D73-89D6-444415115243}">
      <dgm:prSet/>
      <dgm:spPr/>
      <dgm:t>
        <a:bodyPr/>
        <a:lstStyle/>
        <a:p>
          <a:endParaRPr lang="en-US"/>
        </a:p>
      </dgm:t>
    </dgm:pt>
    <dgm:pt modelId="{F13FA492-73F8-45CB-9E19-56D2D11E2DFE}">
      <dgm:prSet phldrT="[Text]" custT="1">
        <dgm:style>
          <a:lnRef idx="1">
            <a:schemeClr val="dk1"/>
          </a:lnRef>
          <a:fillRef idx="2">
            <a:schemeClr val="dk1"/>
          </a:fillRef>
          <a:effectRef idx="1">
            <a:schemeClr val="dk1"/>
          </a:effectRef>
          <a:fontRef idx="minor">
            <a:schemeClr val="dk1"/>
          </a:fontRef>
        </dgm:style>
      </dgm:prSet>
      <dgm:spPr/>
      <dgm:t>
        <a:bodyPr/>
        <a:lstStyle/>
        <a:p>
          <a:r>
            <a:rPr lang="en-US" sz="1800" b="1" dirty="0" smtClean="0"/>
            <a:t>Foundations</a:t>
          </a:r>
          <a:endParaRPr lang="en-US" sz="1800" b="1" dirty="0"/>
        </a:p>
      </dgm:t>
    </dgm:pt>
    <dgm:pt modelId="{1AF1D856-18CE-4C69-BC7F-A78C2C9D24D0}" type="parTrans" cxnId="{0D2B0F37-9076-4E55-86C0-85EC3853826A}">
      <dgm:prSet/>
      <dgm:spPr/>
      <dgm:t>
        <a:bodyPr/>
        <a:lstStyle/>
        <a:p>
          <a:endParaRPr lang="en-US" dirty="0"/>
        </a:p>
      </dgm:t>
    </dgm:pt>
    <dgm:pt modelId="{1319FFEF-EDCD-47C4-A7A2-CD9F740ABA07}" type="sibTrans" cxnId="{0D2B0F37-9076-4E55-86C0-85EC3853826A}">
      <dgm:prSet/>
      <dgm:spPr/>
      <dgm:t>
        <a:bodyPr/>
        <a:lstStyle/>
        <a:p>
          <a:endParaRPr lang="en-US"/>
        </a:p>
      </dgm:t>
    </dgm:pt>
    <dgm:pt modelId="{CE0EC23E-EF76-49E8-93D4-ED57663C855B}">
      <dgm:prSet phldrT="[Text]" custT="1">
        <dgm:style>
          <a:lnRef idx="1">
            <a:schemeClr val="dk1"/>
          </a:lnRef>
          <a:fillRef idx="2">
            <a:schemeClr val="dk1"/>
          </a:fillRef>
          <a:effectRef idx="1">
            <a:schemeClr val="dk1"/>
          </a:effectRef>
          <a:fontRef idx="minor">
            <a:schemeClr val="dk1"/>
          </a:fontRef>
        </dgm:style>
      </dgm:prSet>
      <dgm:spPr/>
      <dgm:t>
        <a:bodyPr/>
        <a:lstStyle/>
        <a:p>
          <a:r>
            <a:rPr lang="en-US" sz="1800" b="1" dirty="0" smtClean="0"/>
            <a:t>Organizations</a:t>
          </a:r>
          <a:endParaRPr lang="en-US" sz="1800" b="1" dirty="0"/>
        </a:p>
      </dgm:t>
    </dgm:pt>
    <dgm:pt modelId="{83FB5F78-F0F9-406A-8337-DE2002229007}" type="parTrans" cxnId="{D6E5558A-02A0-41FA-BD25-D6B1E5D085BE}">
      <dgm:prSet/>
      <dgm:spPr/>
      <dgm:t>
        <a:bodyPr/>
        <a:lstStyle/>
        <a:p>
          <a:endParaRPr lang="en-US" dirty="0"/>
        </a:p>
      </dgm:t>
    </dgm:pt>
    <dgm:pt modelId="{614BA3FE-5C33-4AAF-A4D6-2B3C1CBDDC5F}" type="sibTrans" cxnId="{D6E5558A-02A0-41FA-BD25-D6B1E5D085BE}">
      <dgm:prSet/>
      <dgm:spPr/>
      <dgm:t>
        <a:bodyPr/>
        <a:lstStyle/>
        <a:p>
          <a:endParaRPr lang="en-US"/>
        </a:p>
      </dgm:t>
    </dgm:pt>
    <dgm:pt modelId="{86414B88-558A-4133-8595-F0DB85D816C0}">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Direct Mail</a:t>
          </a:r>
          <a:endParaRPr lang="en-US" sz="1400" dirty="0"/>
        </a:p>
      </dgm:t>
    </dgm:pt>
    <dgm:pt modelId="{C1277D52-0E3A-41F6-9FFE-AD867817B802}" type="parTrans" cxnId="{80B56C1C-C4FD-4F78-B70E-CFA2BD0A1EE6}">
      <dgm:prSet/>
      <dgm:spPr/>
      <dgm:t>
        <a:bodyPr/>
        <a:lstStyle/>
        <a:p>
          <a:endParaRPr lang="en-US"/>
        </a:p>
      </dgm:t>
    </dgm:pt>
    <dgm:pt modelId="{0EE35D3A-1E4F-4F5F-B320-A31A1C3FD9DB}" type="sibTrans" cxnId="{80B56C1C-C4FD-4F78-B70E-CFA2BD0A1EE6}">
      <dgm:prSet/>
      <dgm:spPr/>
      <dgm:t>
        <a:bodyPr/>
        <a:lstStyle/>
        <a:p>
          <a:endParaRPr lang="en-US"/>
        </a:p>
      </dgm:t>
    </dgm:pt>
    <dgm:pt modelId="{5088D9DB-F178-4267-A710-E42FE1EFAA70}">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Online Solicitation</a:t>
          </a:r>
          <a:endParaRPr lang="en-US" sz="1400" dirty="0"/>
        </a:p>
      </dgm:t>
    </dgm:pt>
    <dgm:pt modelId="{54EBB114-8957-4FFE-8C54-76101F9E7F44}" type="parTrans" cxnId="{C5F0FDB0-4BB2-4688-A10F-38D96E1C146D}">
      <dgm:prSet/>
      <dgm:spPr/>
      <dgm:t>
        <a:bodyPr/>
        <a:lstStyle/>
        <a:p>
          <a:endParaRPr lang="en-US"/>
        </a:p>
      </dgm:t>
    </dgm:pt>
    <dgm:pt modelId="{19BBA1C6-6B85-4578-8E4B-6905FEC189CA}" type="sibTrans" cxnId="{C5F0FDB0-4BB2-4688-A10F-38D96E1C146D}">
      <dgm:prSet/>
      <dgm:spPr/>
      <dgm:t>
        <a:bodyPr/>
        <a:lstStyle/>
        <a:p>
          <a:endParaRPr lang="en-US"/>
        </a:p>
      </dgm:t>
    </dgm:pt>
    <dgm:pt modelId="{75D34865-B94D-429A-B1CA-DAB54B706873}">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Major Gifts</a:t>
          </a:r>
          <a:endParaRPr lang="en-US" sz="1400" dirty="0"/>
        </a:p>
      </dgm:t>
    </dgm:pt>
    <dgm:pt modelId="{A5AB00F7-5F91-4D1C-9578-B097586F8313}" type="parTrans" cxnId="{5A7800A0-6C1E-454F-94A3-6B4B2757D8FE}">
      <dgm:prSet/>
      <dgm:spPr/>
      <dgm:t>
        <a:bodyPr/>
        <a:lstStyle/>
        <a:p>
          <a:endParaRPr lang="en-US"/>
        </a:p>
      </dgm:t>
    </dgm:pt>
    <dgm:pt modelId="{D8757B01-E133-41D3-BDAF-2CAA278B74A2}" type="sibTrans" cxnId="{5A7800A0-6C1E-454F-94A3-6B4B2757D8FE}">
      <dgm:prSet/>
      <dgm:spPr/>
      <dgm:t>
        <a:bodyPr/>
        <a:lstStyle/>
        <a:p>
          <a:endParaRPr lang="en-US"/>
        </a:p>
      </dgm:t>
    </dgm:pt>
    <dgm:pt modelId="{B57920CD-C062-4875-9B74-D524CAFEC4BB}">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Events (tickets, etc.)</a:t>
          </a:r>
          <a:endParaRPr lang="en-US" sz="1400" dirty="0"/>
        </a:p>
      </dgm:t>
    </dgm:pt>
    <dgm:pt modelId="{F0AB193D-CCC4-4470-9906-8DB3D864635B}" type="parTrans" cxnId="{5C68B86F-4364-44C7-AC0A-5D775AF64E76}">
      <dgm:prSet/>
      <dgm:spPr/>
      <dgm:t>
        <a:bodyPr/>
        <a:lstStyle/>
        <a:p>
          <a:endParaRPr lang="en-US"/>
        </a:p>
      </dgm:t>
    </dgm:pt>
    <dgm:pt modelId="{334F9B07-5F52-4727-AA9E-C2F6E744C1F6}" type="sibTrans" cxnId="{5C68B86F-4364-44C7-AC0A-5D775AF64E76}">
      <dgm:prSet/>
      <dgm:spPr/>
      <dgm:t>
        <a:bodyPr/>
        <a:lstStyle/>
        <a:p>
          <a:endParaRPr lang="en-US"/>
        </a:p>
      </dgm:t>
    </dgm:pt>
    <dgm:pt modelId="{0D9C5CDB-D607-42F3-9E8F-EA7EBB6D48C8}">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Board giving</a:t>
          </a:r>
          <a:endParaRPr lang="en-US" sz="1400" dirty="0"/>
        </a:p>
      </dgm:t>
    </dgm:pt>
    <dgm:pt modelId="{62BC54AB-E47A-414F-B466-45F8A69F05CE}" type="parTrans" cxnId="{8A90FE9B-46D1-4625-B547-812FB6E358B9}">
      <dgm:prSet/>
      <dgm:spPr/>
      <dgm:t>
        <a:bodyPr/>
        <a:lstStyle/>
        <a:p>
          <a:endParaRPr lang="en-US"/>
        </a:p>
      </dgm:t>
    </dgm:pt>
    <dgm:pt modelId="{8111389E-1287-46DC-8C18-33AAFE4F1E84}" type="sibTrans" cxnId="{8A90FE9B-46D1-4625-B547-812FB6E358B9}">
      <dgm:prSet/>
      <dgm:spPr/>
      <dgm:t>
        <a:bodyPr/>
        <a:lstStyle/>
        <a:p>
          <a:endParaRPr lang="en-US"/>
        </a:p>
      </dgm:t>
    </dgm:pt>
    <dgm:pt modelId="{478A90AD-2468-4364-B568-D685F55BB185}">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Planned gifts</a:t>
          </a:r>
          <a:endParaRPr lang="en-US" sz="1400" dirty="0"/>
        </a:p>
      </dgm:t>
    </dgm:pt>
    <dgm:pt modelId="{11473863-8871-4249-AEE6-CFF17DAF062E}" type="parTrans" cxnId="{273FB7AF-01F1-4AC1-A93D-AE028D5175E2}">
      <dgm:prSet/>
      <dgm:spPr/>
      <dgm:t>
        <a:bodyPr/>
        <a:lstStyle/>
        <a:p>
          <a:endParaRPr lang="en-US"/>
        </a:p>
      </dgm:t>
    </dgm:pt>
    <dgm:pt modelId="{52FBE919-086C-4839-AC23-4FBD0934B62D}" type="sibTrans" cxnId="{273FB7AF-01F1-4AC1-A93D-AE028D5175E2}">
      <dgm:prSet/>
      <dgm:spPr/>
      <dgm:t>
        <a:bodyPr/>
        <a:lstStyle/>
        <a:p>
          <a:endParaRPr lang="en-US"/>
        </a:p>
      </dgm:t>
    </dgm:pt>
    <dgm:pt modelId="{2543F85C-D073-4D62-B7AE-49C167565FA6}">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smtClean="0"/>
            <a:t>CRM</a:t>
          </a:r>
          <a:endParaRPr lang="en-US" sz="1200" dirty="0"/>
        </a:p>
      </dgm:t>
    </dgm:pt>
    <dgm:pt modelId="{7BBD5B55-5C29-487C-8E33-A55BDE6A06A0}" type="parTrans" cxnId="{14AF10C8-D666-499F-A343-18D710608BBC}">
      <dgm:prSet/>
      <dgm:spPr/>
      <dgm:t>
        <a:bodyPr/>
        <a:lstStyle/>
        <a:p>
          <a:endParaRPr lang="en-US"/>
        </a:p>
      </dgm:t>
    </dgm:pt>
    <dgm:pt modelId="{3B924EDD-92A4-4F85-ACC1-3B63727F7E65}" type="sibTrans" cxnId="{14AF10C8-D666-499F-A343-18D710608BBC}">
      <dgm:prSet/>
      <dgm:spPr/>
      <dgm:t>
        <a:bodyPr/>
        <a:lstStyle/>
        <a:p>
          <a:endParaRPr lang="en-US"/>
        </a:p>
      </dgm:t>
    </dgm:pt>
    <dgm:pt modelId="{86E7CAE6-8AF8-4C49-ADCA-939758870335}">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smtClean="0"/>
            <a:t>Food and Funds Drives</a:t>
          </a:r>
          <a:endParaRPr lang="en-US" sz="1200" dirty="0"/>
        </a:p>
      </dgm:t>
    </dgm:pt>
    <dgm:pt modelId="{E9CE4CAF-E9EB-48DB-B9D1-EA4904D5D39C}" type="parTrans" cxnId="{82BE53BA-A77E-48CC-A84C-1DE967E6EA4B}">
      <dgm:prSet/>
      <dgm:spPr/>
      <dgm:t>
        <a:bodyPr/>
        <a:lstStyle/>
        <a:p>
          <a:endParaRPr lang="en-US"/>
        </a:p>
      </dgm:t>
    </dgm:pt>
    <dgm:pt modelId="{645C7ADC-7C54-4593-8EB5-D528B54890E3}" type="sibTrans" cxnId="{82BE53BA-A77E-48CC-A84C-1DE967E6EA4B}">
      <dgm:prSet/>
      <dgm:spPr/>
      <dgm:t>
        <a:bodyPr/>
        <a:lstStyle/>
        <a:p>
          <a:endParaRPr lang="en-US"/>
        </a:p>
      </dgm:t>
    </dgm:pt>
    <dgm:pt modelId="{D98F98B4-BFA1-4272-9F9D-21CE9266D8B4}">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smtClean="0"/>
            <a:t>Event Sponsorship</a:t>
          </a:r>
          <a:endParaRPr lang="en-US" sz="1200" dirty="0"/>
        </a:p>
      </dgm:t>
    </dgm:pt>
    <dgm:pt modelId="{2F817F21-0010-4404-B0BD-6279A6FBB2A8}" type="parTrans" cxnId="{D53F8BE7-E836-4456-A693-465BC8789DD1}">
      <dgm:prSet/>
      <dgm:spPr/>
      <dgm:t>
        <a:bodyPr/>
        <a:lstStyle/>
        <a:p>
          <a:endParaRPr lang="en-US"/>
        </a:p>
      </dgm:t>
    </dgm:pt>
    <dgm:pt modelId="{49F43E5A-AB17-4102-A82E-4B4B1E97D4C9}" type="sibTrans" cxnId="{D53F8BE7-E836-4456-A693-465BC8789DD1}">
      <dgm:prSet/>
      <dgm:spPr/>
      <dgm:t>
        <a:bodyPr/>
        <a:lstStyle/>
        <a:p>
          <a:endParaRPr lang="en-US"/>
        </a:p>
      </dgm:t>
    </dgm:pt>
    <dgm:pt modelId="{53EE6F51-462F-4107-B01B-268D9FB4DFFE}">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smtClean="0"/>
            <a:t>Cash</a:t>
          </a:r>
          <a:endParaRPr lang="en-US" sz="1200" dirty="0"/>
        </a:p>
      </dgm:t>
    </dgm:pt>
    <dgm:pt modelId="{443A6195-50C7-4181-B2D0-06BA19CE338B}" type="parTrans" cxnId="{E0DF4B74-2D91-4188-8168-2DD7741544A8}">
      <dgm:prSet/>
      <dgm:spPr/>
      <dgm:t>
        <a:bodyPr/>
        <a:lstStyle/>
        <a:p>
          <a:endParaRPr lang="en-US"/>
        </a:p>
      </dgm:t>
    </dgm:pt>
    <dgm:pt modelId="{0D096326-C493-44B2-8468-37A8C1A62DAA}" type="sibTrans" cxnId="{E0DF4B74-2D91-4188-8168-2DD7741544A8}">
      <dgm:prSet/>
      <dgm:spPr/>
      <dgm:t>
        <a:bodyPr/>
        <a:lstStyle/>
        <a:p>
          <a:endParaRPr lang="en-US"/>
        </a:p>
      </dgm:t>
    </dgm:pt>
    <dgm:pt modelId="{75DF9EA2-DE9B-4A9F-835F-9F53CE0F9D7A}">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smtClean="0"/>
            <a:t>In-Kind</a:t>
          </a:r>
          <a:endParaRPr lang="en-US" sz="1200" dirty="0"/>
        </a:p>
      </dgm:t>
    </dgm:pt>
    <dgm:pt modelId="{73443B8F-E7BC-48F3-837C-D83D89C9E162}" type="parTrans" cxnId="{B4B2AA15-38DB-4405-8DBA-69ECDB7A714B}">
      <dgm:prSet/>
      <dgm:spPr/>
      <dgm:t>
        <a:bodyPr/>
        <a:lstStyle/>
        <a:p>
          <a:endParaRPr lang="en-US"/>
        </a:p>
      </dgm:t>
    </dgm:pt>
    <dgm:pt modelId="{529ADBDA-2E52-4898-B230-8F85EAB5069A}" type="sibTrans" cxnId="{B4B2AA15-38DB-4405-8DBA-69ECDB7A714B}">
      <dgm:prSet/>
      <dgm:spPr/>
      <dgm:t>
        <a:bodyPr/>
        <a:lstStyle/>
        <a:p>
          <a:endParaRPr lang="en-US"/>
        </a:p>
      </dgm:t>
    </dgm:pt>
    <dgm:pt modelId="{A77D1FBF-98FF-45AE-BCDB-DA4AE87FD779}">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smtClean="0"/>
            <a:t>Corporate Foundation</a:t>
          </a:r>
          <a:endParaRPr lang="en-US" sz="1200" dirty="0"/>
        </a:p>
      </dgm:t>
    </dgm:pt>
    <dgm:pt modelId="{42CF1D88-4EF5-4BDC-A255-8BD18ECB07FC}" type="parTrans" cxnId="{E8888E4B-F1E8-4B32-9882-EAE2DE97AB10}">
      <dgm:prSet/>
      <dgm:spPr/>
      <dgm:t>
        <a:bodyPr/>
        <a:lstStyle/>
        <a:p>
          <a:endParaRPr lang="en-US"/>
        </a:p>
      </dgm:t>
    </dgm:pt>
    <dgm:pt modelId="{A711D542-E212-467D-A7D6-57E026637FF5}" type="sibTrans" cxnId="{E8888E4B-F1E8-4B32-9882-EAE2DE97AB10}">
      <dgm:prSet/>
      <dgm:spPr/>
      <dgm:t>
        <a:bodyPr/>
        <a:lstStyle/>
        <a:p>
          <a:endParaRPr lang="en-US"/>
        </a:p>
      </dgm:t>
    </dgm:pt>
    <dgm:pt modelId="{C1864083-A588-41A0-A87C-3300369D0891}">
      <dgm:prSet phldrT="[Text]" custT="1">
        <dgm:style>
          <a:lnRef idx="1">
            <a:schemeClr val="dk1"/>
          </a:lnRef>
          <a:fillRef idx="2">
            <a:schemeClr val="dk1"/>
          </a:fillRef>
          <a:effectRef idx="1">
            <a:schemeClr val="dk1"/>
          </a:effectRef>
          <a:fontRef idx="minor">
            <a:schemeClr val="dk1"/>
          </a:fontRef>
        </dgm:style>
      </dgm:prSet>
      <dgm:spPr/>
      <dgm:t>
        <a:bodyPr/>
        <a:lstStyle/>
        <a:p>
          <a:r>
            <a:rPr lang="en-US" sz="1800" b="1" dirty="0" smtClean="0"/>
            <a:t> Individuals</a:t>
          </a:r>
          <a:endParaRPr lang="en-US" sz="1800" b="1" dirty="0"/>
        </a:p>
      </dgm:t>
    </dgm:pt>
    <dgm:pt modelId="{35481EF6-E9DF-48A2-8DD4-9C689C9EC05F}" type="parTrans" cxnId="{21DFBD42-995F-484F-AD8C-84694E0FC5E8}">
      <dgm:prSet/>
      <dgm:spPr/>
      <dgm:t>
        <a:bodyPr/>
        <a:lstStyle/>
        <a:p>
          <a:endParaRPr lang="en-US" dirty="0"/>
        </a:p>
      </dgm:t>
    </dgm:pt>
    <dgm:pt modelId="{8CF8C430-FCB9-4728-9FD5-1B10893C5196}" type="sibTrans" cxnId="{21DFBD42-995F-484F-AD8C-84694E0FC5E8}">
      <dgm:prSet/>
      <dgm:spPr/>
      <dgm:t>
        <a:bodyPr/>
        <a:lstStyle/>
        <a:p>
          <a:endParaRPr lang="en-US"/>
        </a:p>
      </dgm:t>
    </dgm:pt>
    <dgm:pt modelId="{F18DCB01-2532-4BCE-82DF-9A8C1E6DC719}">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Cash</a:t>
          </a:r>
          <a:endParaRPr lang="en-US" sz="1400" dirty="0"/>
        </a:p>
      </dgm:t>
    </dgm:pt>
    <dgm:pt modelId="{75E9CF41-8D4D-4F85-AE12-C98E30896C42}" type="parTrans" cxnId="{D7A84E2E-8158-473E-9134-8EFF664371C8}">
      <dgm:prSet/>
      <dgm:spPr/>
      <dgm:t>
        <a:bodyPr/>
        <a:lstStyle/>
        <a:p>
          <a:endParaRPr lang="en-US"/>
        </a:p>
      </dgm:t>
    </dgm:pt>
    <dgm:pt modelId="{8CCBDF7F-1F79-4059-98ED-6ECFD897E1BA}" type="sibTrans" cxnId="{D7A84E2E-8158-473E-9134-8EFF664371C8}">
      <dgm:prSet/>
      <dgm:spPr/>
      <dgm:t>
        <a:bodyPr/>
        <a:lstStyle/>
        <a:p>
          <a:endParaRPr lang="en-US"/>
        </a:p>
      </dgm:t>
    </dgm:pt>
    <dgm:pt modelId="{6FB7C038-4A41-439E-9B0E-853F208DBA64}">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Third-Party Events</a:t>
          </a:r>
          <a:endParaRPr lang="en-US" sz="1400" dirty="0"/>
        </a:p>
      </dgm:t>
    </dgm:pt>
    <dgm:pt modelId="{B3AF8ADA-9516-40CB-BDE2-952617663B38}" type="parTrans" cxnId="{494E4106-63B6-40D2-9606-0CE424CD95D5}">
      <dgm:prSet/>
      <dgm:spPr/>
      <dgm:t>
        <a:bodyPr/>
        <a:lstStyle/>
        <a:p>
          <a:endParaRPr lang="en-US"/>
        </a:p>
      </dgm:t>
    </dgm:pt>
    <dgm:pt modelId="{211A66CF-A1E0-4305-AF31-9499198B0026}" type="sibTrans" cxnId="{494E4106-63B6-40D2-9606-0CE424CD95D5}">
      <dgm:prSet/>
      <dgm:spPr/>
      <dgm:t>
        <a:bodyPr/>
        <a:lstStyle/>
        <a:p>
          <a:endParaRPr lang="en-US"/>
        </a:p>
      </dgm:t>
    </dgm:pt>
    <dgm:pt modelId="{5F21DB22-B2AD-4C6D-879D-593477E6CB82}">
      <dgm:prSet phldrT="[Text]" custT="1">
        <dgm:style>
          <a:lnRef idx="1">
            <a:schemeClr val="dk1"/>
          </a:lnRef>
          <a:fillRef idx="2">
            <a:schemeClr val="dk1"/>
          </a:fillRef>
          <a:effectRef idx="1">
            <a:schemeClr val="dk1"/>
          </a:effectRef>
          <a:fontRef idx="minor">
            <a:schemeClr val="dk1"/>
          </a:fontRef>
        </dgm:style>
      </dgm:prSet>
      <dgm:spPr/>
      <dgm:t>
        <a:bodyPr/>
        <a:lstStyle/>
        <a:p>
          <a:r>
            <a:rPr lang="en-US" sz="1600" b="1" dirty="0" smtClean="0"/>
            <a:t>Corporations</a:t>
          </a:r>
          <a:endParaRPr lang="en-US" sz="1600" b="1" dirty="0"/>
        </a:p>
      </dgm:t>
    </dgm:pt>
    <dgm:pt modelId="{3583E824-0E22-4830-8EEB-FEA1B608C887}" type="parTrans" cxnId="{64A4D3ED-DDC3-4D82-85AA-37D454ECA5E9}">
      <dgm:prSet/>
      <dgm:spPr/>
      <dgm:t>
        <a:bodyPr/>
        <a:lstStyle/>
        <a:p>
          <a:endParaRPr lang="en-US"/>
        </a:p>
      </dgm:t>
    </dgm:pt>
    <dgm:pt modelId="{EB74C0BE-E6D0-458E-B401-CB64FA2E147A}" type="sibTrans" cxnId="{64A4D3ED-DDC3-4D82-85AA-37D454ECA5E9}">
      <dgm:prSet/>
      <dgm:spPr/>
      <dgm:t>
        <a:bodyPr/>
        <a:lstStyle/>
        <a:p>
          <a:endParaRPr lang="en-US"/>
        </a:p>
      </dgm:t>
    </dgm:pt>
    <dgm:pt modelId="{531953FC-C921-4903-A1F6-2A17EFFFEABB}">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New grants</a:t>
          </a:r>
          <a:endParaRPr lang="en-US" sz="1400" dirty="0"/>
        </a:p>
      </dgm:t>
    </dgm:pt>
    <dgm:pt modelId="{E7DE108D-C518-4DC5-9D29-D31B8E7C30E3}" type="parTrans" cxnId="{1BE8C642-0FCF-4C1F-99A5-789F04FC8425}">
      <dgm:prSet/>
      <dgm:spPr/>
      <dgm:t>
        <a:bodyPr/>
        <a:lstStyle/>
        <a:p>
          <a:endParaRPr lang="en-US"/>
        </a:p>
      </dgm:t>
    </dgm:pt>
    <dgm:pt modelId="{344CE40B-3F62-458E-9B13-64D0DFAEE3C8}" type="sibTrans" cxnId="{1BE8C642-0FCF-4C1F-99A5-789F04FC8425}">
      <dgm:prSet/>
      <dgm:spPr/>
      <dgm:t>
        <a:bodyPr/>
        <a:lstStyle/>
        <a:p>
          <a:endParaRPr lang="en-US"/>
        </a:p>
      </dgm:t>
    </dgm:pt>
    <dgm:pt modelId="{A7D4E2C4-DA15-4557-9D0A-8B9211EC7841}">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Renewed grants</a:t>
          </a:r>
          <a:endParaRPr lang="en-US" sz="1400" dirty="0"/>
        </a:p>
      </dgm:t>
    </dgm:pt>
    <dgm:pt modelId="{7B80062D-A7DC-4D0A-A16B-19990D73258F}" type="parTrans" cxnId="{D7098319-B5BA-4A4E-915D-4400653B3EE0}">
      <dgm:prSet/>
      <dgm:spPr/>
      <dgm:t>
        <a:bodyPr/>
        <a:lstStyle/>
        <a:p>
          <a:endParaRPr lang="en-US"/>
        </a:p>
      </dgm:t>
    </dgm:pt>
    <dgm:pt modelId="{1EA9BA9C-E912-4AD2-B66E-F347553D56D2}" type="sibTrans" cxnId="{D7098319-B5BA-4A4E-915D-4400653B3EE0}">
      <dgm:prSet/>
      <dgm:spPr/>
      <dgm:t>
        <a:bodyPr/>
        <a:lstStyle/>
        <a:p>
          <a:endParaRPr lang="en-US"/>
        </a:p>
      </dgm:t>
    </dgm:pt>
    <dgm:pt modelId="{27532CBA-8790-4092-8ACF-1BBD168263D5}">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smtClean="0"/>
            <a:t>Employee Matching</a:t>
          </a:r>
          <a:endParaRPr lang="en-US" sz="1200" dirty="0"/>
        </a:p>
      </dgm:t>
    </dgm:pt>
    <dgm:pt modelId="{0C6FDC87-4D5B-4536-89BF-4FE7E64FA499}" type="parTrans" cxnId="{F54815D7-F9F2-46AA-87D7-D0887E40C9F8}">
      <dgm:prSet/>
      <dgm:spPr/>
      <dgm:t>
        <a:bodyPr/>
        <a:lstStyle/>
        <a:p>
          <a:endParaRPr lang="en-US"/>
        </a:p>
      </dgm:t>
    </dgm:pt>
    <dgm:pt modelId="{06F0CB45-6547-42D8-A621-08BC06A6C254}" type="sibTrans" cxnId="{F54815D7-F9F2-46AA-87D7-D0887E40C9F8}">
      <dgm:prSet/>
      <dgm:spPr/>
      <dgm:t>
        <a:bodyPr/>
        <a:lstStyle/>
        <a:p>
          <a:endParaRPr lang="en-US"/>
        </a:p>
      </dgm:t>
    </dgm:pt>
    <dgm:pt modelId="{D4ACAE7D-ADE2-4187-B068-5DC408CFDAE4}">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Dues </a:t>
          </a:r>
          <a:r>
            <a:rPr lang="en-US" sz="1400" dirty="0" err="1" smtClean="0"/>
            <a:t>Checkoff</a:t>
          </a:r>
          <a:endParaRPr lang="en-US" sz="1400" dirty="0"/>
        </a:p>
      </dgm:t>
    </dgm:pt>
    <dgm:pt modelId="{25FDC6DB-9D82-4CB7-AD38-DBED9EB47FE8}" type="parTrans" cxnId="{6197CF61-51BF-4F0C-AF3C-E21CE29275EE}">
      <dgm:prSet/>
      <dgm:spPr/>
      <dgm:t>
        <a:bodyPr/>
        <a:lstStyle/>
        <a:p>
          <a:endParaRPr lang="en-US"/>
        </a:p>
      </dgm:t>
    </dgm:pt>
    <dgm:pt modelId="{C56C7D24-BD2E-4D41-A3B1-D35968E84923}" type="sibTrans" cxnId="{6197CF61-51BF-4F0C-AF3C-E21CE29275EE}">
      <dgm:prSet/>
      <dgm:spPr/>
      <dgm:t>
        <a:bodyPr/>
        <a:lstStyle/>
        <a:p>
          <a:endParaRPr lang="en-US"/>
        </a:p>
      </dgm:t>
    </dgm:pt>
    <dgm:pt modelId="{917C3A01-C5C8-4963-B02E-BAA823000E54}">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Fees</a:t>
          </a:r>
          <a:endParaRPr lang="en-US" sz="1400" dirty="0"/>
        </a:p>
      </dgm:t>
    </dgm:pt>
    <dgm:pt modelId="{213F7AEA-CBB0-42D9-8E4B-D77096D277F1}" type="parTrans" cxnId="{60D053D0-77F3-4117-B2DF-5878633DE02B}">
      <dgm:prSet/>
      <dgm:spPr/>
      <dgm:t>
        <a:bodyPr/>
        <a:lstStyle/>
        <a:p>
          <a:endParaRPr lang="en-US"/>
        </a:p>
      </dgm:t>
    </dgm:pt>
    <dgm:pt modelId="{6A88080F-F9BE-42E6-B38E-058AED5EE193}" type="sibTrans" cxnId="{60D053D0-77F3-4117-B2DF-5878633DE02B}">
      <dgm:prSet/>
      <dgm:spPr/>
      <dgm:t>
        <a:bodyPr/>
        <a:lstStyle/>
        <a:p>
          <a:endParaRPr lang="en-US"/>
        </a:p>
      </dgm:t>
    </dgm:pt>
    <dgm:pt modelId="{6F0945A7-0D8A-4AC3-972E-24ED0001BE5E}" type="pres">
      <dgm:prSet presAssocID="{1C813C38-419A-42DC-8155-3DD32750D2F7}" presName="Name0" presStyleCnt="0">
        <dgm:presLayoutVars>
          <dgm:chMax val="1"/>
          <dgm:dir/>
          <dgm:animLvl val="ctr"/>
          <dgm:resizeHandles val="exact"/>
        </dgm:presLayoutVars>
      </dgm:prSet>
      <dgm:spPr/>
      <dgm:t>
        <a:bodyPr/>
        <a:lstStyle/>
        <a:p>
          <a:endParaRPr lang="en-US"/>
        </a:p>
      </dgm:t>
    </dgm:pt>
    <dgm:pt modelId="{BCF2DB3E-7C3D-4603-B13A-43BC47459A11}" type="pres">
      <dgm:prSet presAssocID="{703952C2-B111-41C5-B08B-1046F8778647}" presName="centerShape" presStyleLbl="node0" presStyleIdx="0" presStyleCnt="1" custScaleX="183273" custScaleY="197786"/>
      <dgm:spPr/>
      <dgm:t>
        <a:bodyPr/>
        <a:lstStyle/>
        <a:p>
          <a:endParaRPr lang="en-US"/>
        </a:p>
      </dgm:t>
    </dgm:pt>
    <dgm:pt modelId="{ABA28FB5-FCBA-4368-90A5-81F1DDAAFA27}" type="pres">
      <dgm:prSet presAssocID="{1AF1D856-18CE-4C69-BC7F-A78C2C9D24D0}" presName="parTrans" presStyleLbl="sibTrans2D1" presStyleIdx="0" presStyleCnt="4"/>
      <dgm:spPr/>
      <dgm:t>
        <a:bodyPr/>
        <a:lstStyle/>
        <a:p>
          <a:endParaRPr lang="en-US"/>
        </a:p>
      </dgm:t>
    </dgm:pt>
    <dgm:pt modelId="{26559840-F916-4515-95C3-2F6359A35726}" type="pres">
      <dgm:prSet presAssocID="{1AF1D856-18CE-4C69-BC7F-A78C2C9D24D0}" presName="connectorText" presStyleLbl="sibTrans2D1" presStyleIdx="0" presStyleCnt="4"/>
      <dgm:spPr/>
      <dgm:t>
        <a:bodyPr/>
        <a:lstStyle/>
        <a:p>
          <a:endParaRPr lang="en-US"/>
        </a:p>
      </dgm:t>
    </dgm:pt>
    <dgm:pt modelId="{4913F051-EEEE-4D75-BDF3-E3B0FC00CBDC}" type="pres">
      <dgm:prSet presAssocID="{F13FA492-73F8-45CB-9E19-56D2D11E2DFE}" presName="node" presStyleLbl="node1" presStyleIdx="0" presStyleCnt="4" custScaleX="176734" custScaleY="180888" custRadScaleRad="176253" custRadScaleInc="-150078">
        <dgm:presLayoutVars>
          <dgm:bulletEnabled val="1"/>
        </dgm:presLayoutVars>
      </dgm:prSet>
      <dgm:spPr/>
      <dgm:t>
        <a:bodyPr/>
        <a:lstStyle/>
        <a:p>
          <a:endParaRPr lang="en-US"/>
        </a:p>
      </dgm:t>
    </dgm:pt>
    <dgm:pt modelId="{B423D519-FC37-4F5E-ADA8-96A55619B0D6}" type="pres">
      <dgm:prSet presAssocID="{35481EF6-E9DF-48A2-8DD4-9C689C9EC05F}" presName="parTrans" presStyleLbl="sibTrans2D1" presStyleIdx="1" presStyleCnt="4"/>
      <dgm:spPr/>
      <dgm:t>
        <a:bodyPr/>
        <a:lstStyle/>
        <a:p>
          <a:endParaRPr lang="en-US"/>
        </a:p>
      </dgm:t>
    </dgm:pt>
    <dgm:pt modelId="{53B6E44C-760D-4744-ACAD-85385C93D3DC}" type="pres">
      <dgm:prSet presAssocID="{35481EF6-E9DF-48A2-8DD4-9C689C9EC05F}" presName="connectorText" presStyleLbl="sibTrans2D1" presStyleIdx="1" presStyleCnt="4"/>
      <dgm:spPr/>
      <dgm:t>
        <a:bodyPr/>
        <a:lstStyle/>
        <a:p>
          <a:endParaRPr lang="en-US"/>
        </a:p>
      </dgm:t>
    </dgm:pt>
    <dgm:pt modelId="{BFC3B312-B568-4A7D-AEBD-068634991BAA}" type="pres">
      <dgm:prSet presAssocID="{C1864083-A588-41A0-A87C-3300369D0891}" presName="node" presStyleLbl="node1" presStyleIdx="1" presStyleCnt="4" custScaleX="176734" custScaleY="180888" custRadScaleRad="146469" custRadScaleInc="-57018">
        <dgm:presLayoutVars>
          <dgm:bulletEnabled val="1"/>
        </dgm:presLayoutVars>
      </dgm:prSet>
      <dgm:spPr/>
      <dgm:t>
        <a:bodyPr/>
        <a:lstStyle/>
        <a:p>
          <a:endParaRPr lang="en-US"/>
        </a:p>
      </dgm:t>
    </dgm:pt>
    <dgm:pt modelId="{4A564D2D-8EAC-435F-A58A-CC19B67EF24C}" type="pres">
      <dgm:prSet presAssocID="{83FB5F78-F0F9-406A-8337-DE2002229007}" presName="parTrans" presStyleLbl="sibTrans2D1" presStyleIdx="2" presStyleCnt="4"/>
      <dgm:spPr/>
      <dgm:t>
        <a:bodyPr/>
        <a:lstStyle/>
        <a:p>
          <a:endParaRPr lang="en-US"/>
        </a:p>
      </dgm:t>
    </dgm:pt>
    <dgm:pt modelId="{7651C4A6-B14F-4932-837F-C58458214831}" type="pres">
      <dgm:prSet presAssocID="{83FB5F78-F0F9-406A-8337-DE2002229007}" presName="connectorText" presStyleLbl="sibTrans2D1" presStyleIdx="2" presStyleCnt="4"/>
      <dgm:spPr/>
      <dgm:t>
        <a:bodyPr/>
        <a:lstStyle/>
        <a:p>
          <a:endParaRPr lang="en-US"/>
        </a:p>
      </dgm:t>
    </dgm:pt>
    <dgm:pt modelId="{50237207-E324-45A3-AF06-8EF3CC5F5918}" type="pres">
      <dgm:prSet presAssocID="{CE0EC23E-EF76-49E8-93D4-ED57663C855B}" presName="node" presStyleLbl="node1" presStyleIdx="2" presStyleCnt="4" custScaleX="176734" custScaleY="180888" custRadScaleRad="168670" custRadScaleInc="-142067">
        <dgm:presLayoutVars>
          <dgm:bulletEnabled val="1"/>
        </dgm:presLayoutVars>
      </dgm:prSet>
      <dgm:spPr/>
      <dgm:t>
        <a:bodyPr/>
        <a:lstStyle/>
        <a:p>
          <a:endParaRPr lang="en-US"/>
        </a:p>
      </dgm:t>
    </dgm:pt>
    <dgm:pt modelId="{C1B027C7-12CD-4BFA-AF49-2CE52B7C2EFC}" type="pres">
      <dgm:prSet presAssocID="{3583E824-0E22-4830-8EEB-FEA1B608C887}" presName="parTrans" presStyleLbl="sibTrans2D1" presStyleIdx="3" presStyleCnt="4"/>
      <dgm:spPr/>
      <dgm:t>
        <a:bodyPr/>
        <a:lstStyle/>
        <a:p>
          <a:endParaRPr lang="en-US"/>
        </a:p>
      </dgm:t>
    </dgm:pt>
    <dgm:pt modelId="{5903EB43-0238-43D5-A348-C1FE88B693B1}" type="pres">
      <dgm:prSet presAssocID="{3583E824-0E22-4830-8EEB-FEA1B608C887}" presName="connectorText" presStyleLbl="sibTrans2D1" presStyleIdx="3" presStyleCnt="4"/>
      <dgm:spPr/>
      <dgm:t>
        <a:bodyPr/>
        <a:lstStyle/>
        <a:p>
          <a:endParaRPr lang="en-US"/>
        </a:p>
      </dgm:t>
    </dgm:pt>
    <dgm:pt modelId="{84442120-4DB2-4D9A-97CC-BF5CA6F4F7E3}" type="pres">
      <dgm:prSet presAssocID="{5F21DB22-B2AD-4C6D-879D-593477E6CB82}" presName="node" presStyleLbl="node1" presStyleIdx="3" presStyleCnt="4" custScaleX="176734" custScaleY="180888" custRadScaleRad="172208" custRadScaleInc="-50291">
        <dgm:presLayoutVars>
          <dgm:bulletEnabled val="1"/>
        </dgm:presLayoutVars>
      </dgm:prSet>
      <dgm:spPr/>
      <dgm:t>
        <a:bodyPr/>
        <a:lstStyle/>
        <a:p>
          <a:endParaRPr lang="en-US"/>
        </a:p>
      </dgm:t>
    </dgm:pt>
  </dgm:ptLst>
  <dgm:cxnLst>
    <dgm:cxn modelId="{E0DF4B74-2D91-4188-8168-2DD7741544A8}" srcId="{5F21DB22-B2AD-4C6D-879D-593477E6CB82}" destId="{53EE6F51-462F-4107-B01B-268D9FB4DFFE}" srcOrd="3" destOrd="0" parTransId="{443A6195-50C7-4181-B2D0-06BA19CE338B}" sibTransId="{0D096326-C493-44B2-8468-37A8C1A62DAA}"/>
    <dgm:cxn modelId="{7A61B5B6-7664-4054-8CEC-02F45F656B0B}" type="presOf" srcId="{35481EF6-E9DF-48A2-8DD4-9C689C9EC05F}" destId="{B423D519-FC37-4F5E-ADA8-96A55619B0D6}" srcOrd="0" destOrd="0" presId="urn:microsoft.com/office/officeart/2005/8/layout/radial5"/>
    <dgm:cxn modelId="{B21EBEB9-868A-4C5F-AD45-638EDA9A46EB}" type="presOf" srcId="{531953FC-C921-4903-A1F6-2A17EFFFEABB}" destId="{4913F051-EEEE-4D75-BDF3-E3B0FC00CBDC}" srcOrd="0" destOrd="1" presId="urn:microsoft.com/office/officeart/2005/8/layout/radial5"/>
    <dgm:cxn modelId="{60D053D0-77F3-4117-B2DF-5878633DE02B}" srcId="{CE0EC23E-EF76-49E8-93D4-ED57663C855B}" destId="{917C3A01-C5C8-4963-B02E-BAA823000E54}" srcOrd="2" destOrd="0" parTransId="{213F7AEA-CBB0-42D9-8E4B-D77096D277F1}" sibTransId="{6A88080F-F9BE-42E6-B38E-058AED5EE193}"/>
    <dgm:cxn modelId="{D7A84E2E-8158-473E-9134-8EFF664371C8}" srcId="{CE0EC23E-EF76-49E8-93D4-ED57663C855B}" destId="{F18DCB01-2532-4BCE-82DF-9A8C1E6DC719}" srcOrd="0" destOrd="0" parTransId="{75E9CF41-8D4D-4F85-AE12-C98E30896C42}" sibTransId="{8CCBDF7F-1F79-4059-98ED-6ECFD897E1BA}"/>
    <dgm:cxn modelId="{E9A28EC3-61FA-4417-9EF7-1010C3A3AA8F}" type="presOf" srcId="{A77D1FBF-98FF-45AE-BCDB-DA4AE87FD779}" destId="{84442120-4DB2-4D9A-97CC-BF5CA6F4F7E3}" srcOrd="0" destOrd="6" presId="urn:microsoft.com/office/officeart/2005/8/layout/radial5"/>
    <dgm:cxn modelId="{82BE53BA-A77E-48CC-A84C-1DE967E6EA4B}" srcId="{5F21DB22-B2AD-4C6D-879D-593477E6CB82}" destId="{86E7CAE6-8AF8-4C49-ADCA-939758870335}" srcOrd="1" destOrd="0" parTransId="{E9CE4CAF-E9EB-48DB-B9D1-EA4904D5D39C}" sibTransId="{645C7ADC-7C54-4593-8EB5-D528B54890E3}"/>
    <dgm:cxn modelId="{273FB7AF-01F1-4AC1-A93D-AE028D5175E2}" srcId="{C1864083-A588-41A0-A87C-3300369D0891}" destId="{478A90AD-2468-4364-B568-D685F55BB185}" srcOrd="5" destOrd="0" parTransId="{11473863-8871-4249-AEE6-CFF17DAF062E}" sibTransId="{52FBE919-086C-4839-AC23-4FBD0934B62D}"/>
    <dgm:cxn modelId="{5F7B8434-1CD2-476C-82F2-8231AB9CB7B3}" type="presOf" srcId="{5F21DB22-B2AD-4C6D-879D-593477E6CB82}" destId="{84442120-4DB2-4D9A-97CC-BF5CA6F4F7E3}" srcOrd="0" destOrd="0" presId="urn:microsoft.com/office/officeart/2005/8/layout/radial5"/>
    <dgm:cxn modelId="{B31762CC-F5E4-4EE3-9C0A-38B4B443736E}" type="presOf" srcId="{3583E824-0E22-4830-8EEB-FEA1B608C887}" destId="{C1B027C7-12CD-4BFA-AF49-2CE52B7C2EFC}" srcOrd="0" destOrd="0" presId="urn:microsoft.com/office/officeart/2005/8/layout/radial5"/>
    <dgm:cxn modelId="{1BE8C642-0FCF-4C1F-99A5-789F04FC8425}" srcId="{F13FA492-73F8-45CB-9E19-56D2D11E2DFE}" destId="{531953FC-C921-4903-A1F6-2A17EFFFEABB}" srcOrd="0" destOrd="0" parTransId="{E7DE108D-C518-4DC5-9D29-D31B8E7C30E3}" sibTransId="{344CE40B-3F62-458E-9B13-64D0DFAEE3C8}"/>
    <dgm:cxn modelId="{80B56C1C-C4FD-4F78-B70E-CFA2BD0A1EE6}" srcId="{C1864083-A588-41A0-A87C-3300369D0891}" destId="{86414B88-558A-4133-8595-F0DB85D816C0}" srcOrd="0" destOrd="0" parTransId="{C1277D52-0E3A-41F6-9FFE-AD867817B802}" sibTransId="{0EE35D3A-1E4F-4F5F-B320-A31A1C3FD9DB}"/>
    <dgm:cxn modelId="{FA14B768-DCFA-4E35-948D-CD240FCF4726}" type="presOf" srcId="{53EE6F51-462F-4107-B01B-268D9FB4DFFE}" destId="{84442120-4DB2-4D9A-97CC-BF5CA6F4F7E3}" srcOrd="0" destOrd="4" presId="urn:microsoft.com/office/officeart/2005/8/layout/radial5"/>
    <dgm:cxn modelId="{CB513476-D9FF-42BA-B062-7D7A7CD42F0E}" type="presOf" srcId="{D4ACAE7D-ADE2-4187-B068-5DC408CFDAE4}" destId="{50237207-E324-45A3-AF06-8EF3CC5F5918}" srcOrd="0" destOrd="2" presId="urn:microsoft.com/office/officeart/2005/8/layout/radial5"/>
    <dgm:cxn modelId="{4FC23C05-1560-45D2-9C10-4B3367F574BE}" type="presOf" srcId="{CE0EC23E-EF76-49E8-93D4-ED57663C855B}" destId="{50237207-E324-45A3-AF06-8EF3CC5F5918}" srcOrd="0" destOrd="0" presId="urn:microsoft.com/office/officeart/2005/8/layout/radial5"/>
    <dgm:cxn modelId="{C3339924-E1EE-4072-AD13-3C62B2703951}" type="presOf" srcId="{1AF1D856-18CE-4C69-BC7F-A78C2C9D24D0}" destId="{26559840-F916-4515-95C3-2F6359A35726}" srcOrd="1" destOrd="0" presId="urn:microsoft.com/office/officeart/2005/8/layout/radial5"/>
    <dgm:cxn modelId="{877650E2-F65F-4741-A4E0-585BBF5E4F22}" type="presOf" srcId="{83FB5F78-F0F9-406A-8337-DE2002229007}" destId="{7651C4A6-B14F-4932-837F-C58458214831}" srcOrd="1" destOrd="0" presId="urn:microsoft.com/office/officeart/2005/8/layout/radial5"/>
    <dgm:cxn modelId="{8ED0890E-940F-4A94-BC8C-386EEBC458EB}" type="presOf" srcId="{B57920CD-C062-4875-9B74-D524CAFEC4BB}" destId="{BFC3B312-B568-4A7D-AEBD-068634991BAA}" srcOrd="0" destOrd="4" presId="urn:microsoft.com/office/officeart/2005/8/layout/radial5"/>
    <dgm:cxn modelId="{14AF10C8-D666-499F-A343-18D710608BBC}" srcId="{5F21DB22-B2AD-4C6D-879D-593477E6CB82}" destId="{2543F85C-D073-4D62-B7AE-49C167565FA6}" srcOrd="0" destOrd="0" parTransId="{7BBD5B55-5C29-487C-8E33-A55BDE6A06A0}" sibTransId="{3B924EDD-92A4-4F85-ACC1-3B63727F7E65}"/>
    <dgm:cxn modelId="{32A12289-E7B4-4360-A009-5A7CFF0C885D}" type="presOf" srcId="{1C813C38-419A-42DC-8155-3DD32750D2F7}" destId="{6F0945A7-0D8A-4AC3-972E-24ED0001BE5E}" srcOrd="0" destOrd="0" presId="urn:microsoft.com/office/officeart/2005/8/layout/radial5"/>
    <dgm:cxn modelId="{6197CF61-51BF-4F0C-AF3C-E21CE29275EE}" srcId="{CE0EC23E-EF76-49E8-93D4-ED57663C855B}" destId="{D4ACAE7D-ADE2-4187-B068-5DC408CFDAE4}" srcOrd="1" destOrd="0" parTransId="{25FDC6DB-9D82-4CB7-AD38-DBED9EB47FE8}" sibTransId="{C56C7D24-BD2E-4D41-A3B1-D35968E84923}"/>
    <dgm:cxn modelId="{E1219C45-0FDE-43AF-A155-1E0322BE21B3}" type="presOf" srcId="{3583E824-0E22-4830-8EEB-FEA1B608C887}" destId="{5903EB43-0238-43D5-A348-C1FE88B693B1}" srcOrd="1" destOrd="0" presId="urn:microsoft.com/office/officeart/2005/8/layout/radial5"/>
    <dgm:cxn modelId="{D6BE870C-B15D-4024-8AFF-87770E89940C}" type="presOf" srcId="{703952C2-B111-41C5-B08B-1046F8778647}" destId="{BCF2DB3E-7C3D-4603-B13A-43BC47459A11}" srcOrd="0" destOrd="0" presId="urn:microsoft.com/office/officeart/2005/8/layout/radial5"/>
    <dgm:cxn modelId="{D7098319-B5BA-4A4E-915D-4400653B3EE0}" srcId="{F13FA492-73F8-45CB-9E19-56D2D11E2DFE}" destId="{A7D4E2C4-DA15-4557-9D0A-8B9211EC7841}" srcOrd="1" destOrd="0" parTransId="{7B80062D-A7DC-4D0A-A16B-19990D73258F}" sibTransId="{1EA9BA9C-E912-4AD2-B66E-F347553D56D2}"/>
    <dgm:cxn modelId="{DE479290-9CDF-4A0E-98C3-70E74017B56F}" type="presOf" srcId="{86414B88-558A-4133-8595-F0DB85D816C0}" destId="{BFC3B312-B568-4A7D-AEBD-068634991BAA}" srcOrd="0" destOrd="1" presId="urn:microsoft.com/office/officeart/2005/8/layout/radial5"/>
    <dgm:cxn modelId="{B4B2AA15-38DB-4405-8DBA-69ECDB7A714B}" srcId="{5F21DB22-B2AD-4C6D-879D-593477E6CB82}" destId="{75DF9EA2-DE9B-4A9F-835F-9F53CE0F9D7A}" srcOrd="4" destOrd="0" parTransId="{73443B8F-E7BC-48F3-837C-D83D89C9E162}" sibTransId="{529ADBDA-2E52-4898-B230-8F85EAB5069A}"/>
    <dgm:cxn modelId="{A6DAD832-B947-4909-8D5F-30C508E42EB8}" type="presOf" srcId="{35481EF6-E9DF-48A2-8DD4-9C689C9EC05F}" destId="{53B6E44C-760D-4744-ACAD-85385C93D3DC}" srcOrd="1" destOrd="0" presId="urn:microsoft.com/office/officeart/2005/8/layout/radial5"/>
    <dgm:cxn modelId="{494E4106-63B6-40D2-9606-0CE424CD95D5}" srcId="{CE0EC23E-EF76-49E8-93D4-ED57663C855B}" destId="{6FB7C038-4A41-439E-9B0E-853F208DBA64}" srcOrd="3" destOrd="0" parTransId="{B3AF8ADA-9516-40CB-BDE2-952617663B38}" sibTransId="{211A66CF-A1E0-4305-AF31-9499198B0026}"/>
    <dgm:cxn modelId="{0AFF4816-EEFC-47EF-91C6-36337B23941F}" type="presOf" srcId="{5088D9DB-F178-4267-A710-E42FE1EFAA70}" destId="{BFC3B312-B568-4A7D-AEBD-068634991BAA}" srcOrd="0" destOrd="2" presId="urn:microsoft.com/office/officeart/2005/8/layout/radial5"/>
    <dgm:cxn modelId="{B91D0C49-11EC-49F5-8B7C-8F133A862EF9}" type="presOf" srcId="{1AF1D856-18CE-4C69-BC7F-A78C2C9D24D0}" destId="{ABA28FB5-FCBA-4368-90A5-81F1DDAAFA27}" srcOrd="0" destOrd="0" presId="urn:microsoft.com/office/officeart/2005/8/layout/radial5"/>
    <dgm:cxn modelId="{C5F0FDB0-4BB2-4688-A10F-38D96E1C146D}" srcId="{C1864083-A588-41A0-A87C-3300369D0891}" destId="{5088D9DB-F178-4267-A710-E42FE1EFAA70}" srcOrd="1" destOrd="0" parTransId="{54EBB114-8957-4FFE-8C54-76101F9E7F44}" sibTransId="{19BBA1C6-6B85-4578-8E4B-6905FEC189CA}"/>
    <dgm:cxn modelId="{5C68B86F-4364-44C7-AC0A-5D775AF64E76}" srcId="{C1864083-A588-41A0-A87C-3300369D0891}" destId="{B57920CD-C062-4875-9B74-D524CAFEC4BB}" srcOrd="3" destOrd="0" parTransId="{F0AB193D-CCC4-4470-9906-8DB3D864635B}" sibTransId="{334F9B07-5F52-4727-AA9E-C2F6E744C1F6}"/>
    <dgm:cxn modelId="{0D2B0F37-9076-4E55-86C0-85EC3853826A}" srcId="{703952C2-B111-41C5-B08B-1046F8778647}" destId="{F13FA492-73F8-45CB-9E19-56D2D11E2DFE}" srcOrd="0" destOrd="0" parTransId="{1AF1D856-18CE-4C69-BC7F-A78C2C9D24D0}" sibTransId="{1319FFEF-EDCD-47C4-A7A2-CD9F740ABA07}"/>
    <dgm:cxn modelId="{47F51080-9A4F-4DF6-8E0B-BCB347ECA405}" type="presOf" srcId="{A7D4E2C4-DA15-4557-9D0A-8B9211EC7841}" destId="{4913F051-EEEE-4D75-BDF3-E3B0FC00CBDC}" srcOrd="0" destOrd="2" presId="urn:microsoft.com/office/officeart/2005/8/layout/radial5"/>
    <dgm:cxn modelId="{21DFBD42-995F-484F-AD8C-84694E0FC5E8}" srcId="{703952C2-B111-41C5-B08B-1046F8778647}" destId="{C1864083-A588-41A0-A87C-3300369D0891}" srcOrd="1" destOrd="0" parTransId="{35481EF6-E9DF-48A2-8DD4-9C689C9EC05F}" sibTransId="{8CF8C430-FCB9-4728-9FD5-1B10893C5196}"/>
    <dgm:cxn modelId="{98D2F3C9-C0CC-4170-AC0E-02BA530AD2DD}" type="presOf" srcId="{F13FA492-73F8-45CB-9E19-56D2D11E2DFE}" destId="{4913F051-EEEE-4D75-BDF3-E3B0FC00CBDC}" srcOrd="0" destOrd="0" presId="urn:microsoft.com/office/officeart/2005/8/layout/radial5"/>
    <dgm:cxn modelId="{5A7800A0-6C1E-454F-94A3-6B4B2757D8FE}" srcId="{C1864083-A588-41A0-A87C-3300369D0891}" destId="{75D34865-B94D-429A-B1CA-DAB54B706873}" srcOrd="2" destOrd="0" parTransId="{A5AB00F7-5F91-4D1C-9578-B097586F8313}" sibTransId="{D8757B01-E133-41D3-BDAF-2CAA278B74A2}"/>
    <dgm:cxn modelId="{A921DC65-6120-4BB4-8FFA-8A900BB0441F}" type="presOf" srcId="{478A90AD-2468-4364-B568-D685F55BB185}" destId="{BFC3B312-B568-4A7D-AEBD-068634991BAA}" srcOrd="0" destOrd="6" presId="urn:microsoft.com/office/officeart/2005/8/layout/radial5"/>
    <dgm:cxn modelId="{5B855746-CD9D-409E-9356-BC733ED70571}" type="presOf" srcId="{75DF9EA2-DE9B-4A9F-835F-9F53CE0F9D7A}" destId="{84442120-4DB2-4D9A-97CC-BF5CA6F4F7E3}" srcOrd="0" destOrd="5" presId="urn:microsoft.com/office/officeart/2005/8/layout/radial5"/>
    <dgm:cxn modelId="{64A4D3ED-DDC3-4D82-85AA-37D454ECA5E9}" srcId="{703952C2-B111-41C5-B08B-1046F8778647}" destId="{5F21DB22-B2AD-4C6D-879D-593477E6CB82}" srcOrd="3" destOrd="0" parTransId="{3583E824-0E22-4830-8EEB-FEA1B608C887}" sibTransId="{EB74C0BE-E6D0-458E-B401-CB64FA2E147A}"/>
    <dgm:cxn modelId="{BADEB244-FCE2-43CF-B551-3599310F29ED}" type="presOf" srcId="{83FB5F78-F0F9-406A-8337-DE2002229007}" destId="{4A564D2D-8EAC-435F-A58A-CC19B67EF24C}" srcOrd="0" destOrd="0" presId="urn:microsoft.com/office/officeart/2005/8/layout/radial5"/>
    <dgm:cxn modelId="{8A90FE9B-46D1-4625-B547-812FB6E358B9}" srcId="{C1864083-A588-41A0-A87C-3300369D0891}" destId="{0D9C5CDB-D607-42F3-9E8F-EA7EBB6D48C8}" srcOrd="4" destOrd="0" parTransId="{62BC54AB-E47A-414F-B466-45F8A69F05CE}" sibTransId="{8111389E-1287-46DC-8C18-33AAFE4F1E84}"/>
    <dgm:cxn modelId="{B70BF93A-B55F-44A1-94C1-32DAD57F76F4}" type="presOf" srcId="{C1864083-A588-41A0-A87C-3300369D0891}" destId="{BFC3B312-B568-4A7D-AEBD-068634991BAA}" srcOrd="0" destOrd="0" presId="urn:microsoft.com/office/officeart/2005/8/layout/radial5"/>
    <dgm:cxn modelId="{0D7CF5E1-7475-4B1B-BE10-CCFE0F40DDF4}" type="presOf" srcId="{75D34865-B94D-429A-B1CA-DAB54B706873}" destId="{BFC3B312-B568-4A7D-AEBD-068634991BAA}" srcOrd="0" destOrd="3" presId="urn:microsoft.com/office/officeart/2005/8/layout/radial5"/>
    <dgm:cxn modelId="{302E1FAF-1B30-4989-BE45-98BAF290B704}" type="presOf" srcId="{86E7CAE6-8AF8-4C49-ADCA-939758870335}" destId="{84442120-4DB2-4D9A-97CC-BF5CA6F4F7E3}" srcOrd="0" destOrd="2" presId="urn:microsoft.com/office/officeart/2005/8/layout/radial5"/>
    <dgm:cxn modelId="{E2F25F72-0670-4D73-89D6-444415115243}" srcId="{1C813C38-419A-42DC-8155-3DD32750D2F7}" destId="{703952C2-B111-41C5-B08B-1046F8778647}" srcOrd="0" destOrd="0" parTransId="{03BDA143-3CC7-4260-86E3-21A7CDF52A9B}" sibTransId="{2145B1B1-AAEE-40AB-AD7D-AC9834F0A4BA}"/>
    <dgm:cxn modelId="{0DE9E384-3C09-4687-BC50-15802DC7B666}" type="presOf" srcId="{0D9C5CDB-D607-42F3-9E8F-EA7EBB6D48C8}" destId="{BFC3B312-B568-4A7D-AEBD-068634991BAA}" srcOrd="0" destOrd="5" presId="urn:microsoft.com/office/officeart/2005/8/layout/radial5"/>
    <dgm:cxn modelId="{CC129C05-6029-4073-A7B3-A5A5B1190027}" type="presOf" srcId="{D98F98B4-BFA1-4272-9F9D-21CE9266D8B4}" destId="{84442120-4DB2-4D9A-97CC-BF5CA6F4F7E3}" srcOrd="0" destOrd="3" presId="urn:microsoft.com/office/officeart/2005/8/layout/radial5"/>
    <dgm:cxn modelId="{D53F8BE7-E836-4456-A693-465BC8789DD1}" srcId="{5F21DB22-B2AD-4C6D-879D-593477E6CB82}" destId="{D98F98B4-BFA1-4272-9F9D-21CE9266D8B4}" srcOrd="2" destOrd="0" parTransId="{2F817F21-0010-4404-B0BD-6279A6FBB2A8}" sibTransId="{49F43E5A-AB17-4102-A82E-4B4B1E97D4C9}"/>
    <dgm:cxn modelId="{E8888E4B-F1E8-4B32-9882-EAE2DE97AB10}" srcId="{5F21DB22-B2AD-4C6D-879D-593477E6CB82}" destId="{A77D1FBF-98FF-45AE-BCDB-DA4AE87FD779}" srcOrd="5" destOrd="0" parTransId="{42CF1D88-4EF5-4BDC-A255-8BD18ECB07FC}" sibTransId="{A711D542-E212-467D-A7D6-57E026637FF5}"/>
    <dgm:cxn modelId="{9C0B3FB7-4344-484E-B755-932376CE88D1}" type="presOf" srcId="{917C3A01-C5C8-4963-B02E-BAA823000E54}" destId="{50237207-E324-45A3-AF06-8EF3CC5F5918}" srcOrd="0" destOrd="3" presId="urn:microsoft.com/office/officeart/2005/8/layout/radial5"/>
    <dgm:cxn modelId="{D6E5558A-02A0-41FA-BD25-D6B1E5D085BE}" srcId="{703952C2-B111-41C5-B08B-1046F8778647}" destId="{CE0EC23E-EF76-49E8-93D4-ED57663C855B}" srcOrd="2" destOrd="0" parTransId="{83FB5F78-F0F9-406A-8337-DE2002229007}" sibTransId="{614BA3FE-5C33-4AAF-A4D6-2B3C1CBDDC5F}"/>
    <dgm:cxn modelId="{22C935A0-2D9D-4A24-93F9-AE14B1AD40E3}" type="presOf" srcId="{2543F85C-D073-4D62-B7AE-49C167565FA6}" destId="{84442120-4DB2-4D9A-97CC-BF5CA6F4F7E3}" srcOrd="0" destOrd="1" presId="urn:microsoft.com/office/officeart/2005/8/layout/radial5"/>
    <dgm:cxn modelId="{A1A227B9-5A2F-4CF3-87D6-02CADD41DD54}" type="presOf" srcId="{F18DCB01-2532-4BCE-82DF-9A8C1E6DC719}" destId="{50237207-E324-45A3-AF06-8EF3CC5F5918}" srcOrd="0" destOrd="1" presId="urn:microsoft.com/office/officeart/2005/8/layout/radial5"/>
    <dgm:cxn modelId="{1D7F74C1-D829-46D8-87F8-0EB2877C7766}" type="presOf" srcId="{27532CBA-8790-4092-8ACF-1BBD168263D5}" destId="{84442120-4DB2-4D9A-97CC-BF5CA6F4F7E3}" srcOrd="0" destOrd="7" presId="urn:microsoft.com/office/officeart/2005/8/layout/radial5"/>
    <dgm:cxn modelId="{B4FD3E49-34ED-4575-AA2F-18D795C70984}" type="presOf" srcId="{6FB7C038-4A41-439E-9B0E-853F208DBA64}" destId="{50237207-E324-45A3-AF06-8EF3CC5F5918}" srcOrd="0" destOrd="4" presId="urn:microsoft.com/office/officeart/2005/8/layout/radial5"/>
    <dgm:cxn modelId="{F54815D7-F9F2-46AA-87D7-D0887E40C9F8}" srcId="{5F21DB22-B2AD-4C6D-879D-593477E6CB82}" destId="{27532CBA-8790-4092-8ACF-1BBD168263D5}" srcOrd="6" destOrd="0" parTransId="{0C6FDC87-4D5B-4536-89BF-4FE7E64FA499}" sibTransId="{06F0CB45-6547-42D8-A621-08BC06A6C254}"/>
    <dgm:cxn modelId="{2DA1DC8E-CEF7-4FE1-BE36-8BD8B55650EA}" type="presParOf" srcId="{6F0945A7-0D8A-4AC3-972E-24ED0001BE5E}" destId="{BCF2DB3E-7C3D-4603-B13A-43BC47459A11}" srcOrd="0" destOrd="0" presId="urn:microsoft.com/office/officeart/2005/8/layout/radial5"/>
    <dgm:cxn modelId="{81496899-12AF-4523-B7A4-5FF7FEE0F032}" type="presParOf" srcId="{6F0945A7-0D8A-4AC3-972E-24ED0001BE5E}" destId="{ABA28FB5-FCBA-4368-90A5-81F1DDAAFA27}" srcOrd="1" destOrd="0" presId="urn:microsoft.com/office/officeart/2005/8/layout/radial5"/>
    <dgm:cxn modelId="{76A8D63F-B3EA-4AB6-89F7-3BD9ED070C3A}" type="presParOf" srcId="{ABA28FB5-FCBA-4368-90A5-81F1DDAAFA27}" destId="{26559840-F916-4515-95C3-2F6359A35726}" srcOrd="0" destOrd="0" presId="urn:microsoft.com/office/officeart/2005/8/layout/radial5"/>
    <dgm:cxn modelId="{5782EAC0-9E13-4E23-BE53-52F5B7CDEB3C}" type="presParOf" srcId="{6F0945A7-0D8A-4AC3-972E-24ED0001BE5E}" destId="{4913F051-EEEE-4D75-BDF3-E3B0FC00CBDC}" srcOrd="2" destOrd="0" presId="urn:microsoft.com/office/officeart/2005/8/layout/radial5"/>
    <dgm:cxn modelId="{E25AD9A8-6259-4634-8F7A-033E070D5E94}" type="presParOf" srcId="{6F0945A7-0D8A-4AC3-972E-24ED0001BE5E}" destId="{B423D519-FC37-4F5E-ADA8-96A55619B0D6}" srcOrd="3" destOrd="0" presId="urn:microsoft.com/office/officeart/2005/8/layout/radial5"/>
    <dgm:cxn modelId="{E3E39329-F64C-4D13-9D06-7118D5D3C616}" type="presParOf" srcId="{B423D519-FC37-4F5E-ADA8-96A55619B0D6}" destId="{53B6E44C-760D-4744-ACAD-85385C93D3DC}" srcOrd="0" destOrd="0" presId="urn:microsoft.com/office/officeart/2005/8/layout/radial5"/>
    <dgm:cxn modelId="{A1940E43-7CDA-4264-B7B5-76315E5D83A2}" type="presParOf" srcId="{6F0945A7-0D8A-4AC3-972E-24ED0001BE5E}" destId="{BFC3B312-B568-4A7D-AEBD-068634991BAA}" srcOrd="4" destOrd="0" presId="urn:microsoft.com/office/officeart/2005/8/layout/radial5"/>
    <dgm:cxn modelId="{2E74F33A-898E-422A-97E8-45A519745143}" type="presParOf" srcId="{6F0945A7-0D8A-4AC3-972E-24ED0001BE5E}" destId="{4A564D2D-8EAC-435F-A58A-CC19B67EF24C}" srcOrd="5" destOrd="0" presId="urn:microsoft.com/office/officeart/2005/8/layout/radial5"/>
    <dgm:cxn modelId="{D10985C2-E2B4-4C91-B521-80F2995912A1}" type="presParOf" srcId="{4A564D2D-8EAC-435F-A58A-CC19B67EF24C}" destId="{7651C4A6-B14F-4932-837F-C58458214831}" srcOrd="0" destOrd="0" presId="urn:microsoft.com/office/officeart/2005/8/layout/radial5"/>
    <dgm:cxn modelId="{1B5E60BF-926D-4F74-AD52-3B8F37FC4576}" type="presParOf" srcId="{6F0945A7-0D8A-4AC3-972E-24ED0001BE5E}" destId="{50237207-E324-45A3-AF06-8EF3CC5F5918}" srcOrd="6" destOrd="0" presId="urn:microsoft.com/office/officeart/2005/8/layout/radial5"/>
    <dgm:cxn modelId="{3F587AD9-C7F2-42F5-AE2A-D98136798D9D}" type="presParOf" srcId="{6F0945A7-0D8A-4AC3-972E-24ED0001BE5E}" destId="{C1B027C7-12CD-4BFA-AF49-2CE52B7C2EFC}" srcOrd="7" destOrd="0" presId="urn:microsoft.com/office/officeart/2005/8/layout/radial5"/>
    <dgm:cxn modelId="{D875EC3C-209C-41E5-B235-96EAAD4BDEFC}" type="presParOf" srcId="{C1B027C7-12CD-4BFA-AF49-2CE52B7C2EFC}" destId="{5903EB43-0238-43D5-A348-C1FE88B693B1}" srcOrd="0" destOrd="0" presId="urn:microsoft.com/office/officeart/2005/8/layout/radial5"/>
    <dgm:cxn modelId="{28D03617-CBC0-4175-B3F0-A753A3EB5D7F}" type="presParOf" srcId="{6F0945A7-0D8A-4AC3-972E-24ED0001BE5E}" destId="{84442120-4DB2-4D9A-97CC-BF5CA6F4F7E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2BB3F0-1394-424D-B3EE-2F8A00F0387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274DC99-F97E-499A-9A02-57C8885A8740}">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Moves</a:t>
          </a:r>
          <a:endParaRPr lang="en-US" dirty="0"/>
        </a:p>
      </dgm:t>
    </dgm:pt>
    <dgm:pt modelId="{4BFB70BC-3398-437A-B7E1-93278C3495B8}" type="parTrans" cxnId="{414EECF9-2532-4BDB-81DB-587264770AEE}">
      <dgm:prSet/>
      <dgm:spPr/>
      <dgm:t>
        <a:bodyPr/>
        <a:lstStyle/>
        <a:p>
          <a:endParaRPr lang="en-US"/>
        </a:p>
      </dgm:t>
    </dgm:pt>
    <dgm:pt modelId="{A538364B-BEA9-4B10-8BD0-AD735D94A62C}" type="sibTrans" cxnId="{414EECF9-2532-4BDB-81DB-587264770AEE}">
      <dgm:prSet/>
      <dgm:spPr/>
      <dgm:t>
        <a:bodyPr/>
        <a:lstStyle/>
        <a:p>
          <a:endParaRPr lang="en-US"/>
        </a:p>
      </dgm:t>
    </dgm:pt>
    <dgm:pt modelId="{9CB4F563-857B-4B36-8224-6E8F306DB746}">
      <dgm:prSet>
        <dgm:style>
          <a:lnRef idx="1">
            <a:schemeClr val="dk1"/>
          </a:lnRef>
          <a:fillRef idx="2">
            <a:schemeClr val="dk1"/>
          </a:fillRef>
          <a:effectRef idx="1">
            <a:schemeClr val="dk1"/>
          </a:effectRef>
          <a:fontRef idx="minor">
            <a:schemeClr val="dk1"/>
          </a:fontRef>
        </dgm:style>
      </dgm:prSet>
      <dgm:spPr/>
      <dgm:t>
        <a:bodyPr/>
        <a:lstStyle/>
        <a:p>
          <a:pPr rtl="0"/>
          <a:r>
            <a:rPr lang="en-US" smtClean="0"/>
            <a:t>Face-to-Face Moves</a:t>
          </a:r>
          <a:endParaRPr lang="en-US"/>
        </a:p>
      </dgm:t>
    </dgm:pt>
    <dgm:pt modelId="{989990CB-DE20-4361-877F-D7F5F12DE005}" type="parTrans" cxnId="{73D44F8B-D55F-41AC-82B3-914F16687B65}">
      <dgm:prSet/>
      <dgm:spPr/>
      <dgm:t>
        <a:bodyPr/>
        <a:lstStyle/>
        <a:p>
          <a:endParaRPr lang="en-US"/>
        </a:p>
      </dgm:t>
    </dgm:pt>
    <dgm:pt modelId="{CA30A7A3-B4C9-4BC8-9CA0-BB61193A1999}" type="sibTrans" cxnId="{73D44F8B-D55F-41AC-82B3-914F16687B65}">
      <dgm:prSet/>
      <dgm:spPr/>
      <dgm:t>
        <a:bodyPr/>
        <a:lstStyle/>
        <a:p>
          <a:endParaRPr lang="en-US"/>
        </a:p>
      </dgm:t>
    </dgm:pt>
    <dgm:pt modelId="{7D5D067E-D4B7-403E-9426-57C9332E253F}">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Number of Contacts by Type</a:t>
          </a:r>
          <a:endParaRPr lang="en-US" dirty="0"/>
        </a:p>
      </dgm:t>
    </dgm:pt>
    <dgm:pt modelId="{74F8D180-AC04-4995-B5FD-D2086A2D0790}" type="parTrans" cxnId="{1EF043F8-DFBA-428B-AE92-FB2C725E27B0}">
      <dgm:prSet/>
      <dgm:spPr/>
      <dgm:t>
        <a:bodyPr/>
        <a:lstStyle/>
        <a:p>
          <a:endParaRPr lang="en-US"/>
        </a:p>
      </dgm:t>
    </dgm:pt>
    <dgm:pt modelId="{40917378-78FD-4757-A988-95C465B8D57A}" type="sibTrans" cxnId="{1EF043F8-DFBA-428B-AE92-FB2C725E27B0}">
      <dgm:prSet/>
      <dgm:spPr/>
      <dgm:t>
        <a:bodyPr/>
        <a:lstStyle/>
        <a:p>
          <a:endParaRPr lang="en-US"/>
        </a:p>
      </dgm:t>
    </dgm:pt>
    <dgm:pt modelId="{C971DE5B-8CD2-4122-8B65-E970811F19CF}">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Number of proposals</a:t>
          </a:r>
          <a:endParaRPr lang="en-US" dirty="0"/>
        </a:p>
      </dgm:t>
    </dgm:pt>
    <dgm:pt modelId="{4331A928-CF1B-4B7F-B130-023ACB473C1B}" type="parTrans" cxnId="{28372E64-B4B6-4FE9-AB77-2B09B95A3D36}">
      <dgm:prSet/>
      <dgm:spPr/>
      <dgm:t>
        <a:bodyPr/>
        <a:lstStyle/>
        <a:p>
          <a:endParaRPr lang="en-US"/>
        </a:p>
      </dgm:t>
    </dgm:pt>
    <dgm:pt modelId="{B8266193-44B4-4F2D-B515-BD2A2DBB6131}" type="sibTrans" cxnId="{28372E64-B4B6-4FE9-AB77-2B09B95A3D36}">
      <dgm:prSet/>
      <dgm:spPr/>
      <dgm:t>
        <a:bodyPr/>
        <a:lstStyle/>
        <a:p>
          <a:endParaRPr lang="en-US"/>
        </a:p>
      </dgm:t>
    </dgm:pt>
    <dgm:pt modelId="{0950B8AE-3977-4906-99EB-82443540F7C1}">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smtClean="0"/>
            <a:t>Number of gifts closed</a:t>
          </a:r>
          <a:endParaRPr lang="en-US" dirty="0"/>
        </a:p>
      </dgm:t>
    </dgm:pt>
    <dgm:pt modelId="{0B76BDC6-7207-46A4-90F8-93F91149E4E4}" type="parTrans" cxnId="{C8D5A7CD-A521-4A2E-99B3-65642619A8E5}">
      <dgm:prSet/>
      <dgm:spPr/>
      <dgm:t>
        <a:bodyPr/>
        <a:lstStyle/>
        <a:p>
          <a:endParaRPr lang="en-US"/>
        </a:p>
      </dgm:t>
    </dgm:pt>
    <dgm:pt modelId="{7249BE0C-18FC-4F39-ABBE-DBB2D053D269}" type="sibTrans" cxnId="{C8D5A7CD-A521-4A2E-99B3-65642619A8E5}">
      <dgm:prSet/>
      <dgm:spPr/>
      <dgm:t>
        <a:bodyPr/>
        <a:lstStyle/>
        <a:p>
          <a:endParaRPr lang="en-US"/>
        </a:p>
      </dgm:t>
    </dgm:pt>
    <dgm:pt modelId="{9AB5BB3A-F10C-4BF8-BE74-D7518A7C71B3}">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Request Amount</a:t>
          </a:r>
          <a:endParaRPr lang="en-US" dirty="0"/>
        </a:p>
      </dgm:t>
    </dgm:pt>
    <dgm:pt modelId="{893C939F-2344-4515-8742-1A65949AE4A1}" type="parTrans" cxnId="{311FDD91-759D-4937-89F6-6993AC23070D}">
      <dgm:prSet/>
      <dgm:spPr/>
      <dgm:t>
        <a:bodyPr/>
        <a:lstStyle/>
        <a:p>
          <a:endParaRPr lang="en-US"/>
        </a:p>
      </dgm:t>
    </dgm:pt>
    <dgm:pt modelId="{43408150-5E6A-4BB5-B168-91D9F7299DFC}" type="sibTrans" cxnId="{311FDD91-759D-4937-89F6-6993AC23070D}">
      <dgm:prSet/>
      <dgm:spPr/>
      <dgm:t>
        <a:bodyPr/>
        <a:lstStyle/>
        <a:p>
          <a:endParaRPr lang="en-US"/>
        </a:p>
      </dgm:t>
    </dgm:pt>
    <dgm:pt modelId="{425A3CEF-86DC-4B4B-BB1A-59AA93CA8C33}">
      <dgm:prSet>
        <dgm:style>
          <a:lnRef idx="1">
            <a:schemeClr val="dk1"/>
          </a:lnRef>
          <a:fillRef idx="2">
            <a:schemeClr val="dk1"/>
          </a:fillRef>
          <a:effectRef idx="1">
            <a:schemeClr val="dk1"/>
          </a:effectRef>
          <a:fontRef idx="minor">
            <a:schemeClr val="dk1"/>
          </a:fontRef>
        </dgm:style>
      </dgm:prSet>
      <dgm:spPr/>
      <dgm:t>
        <a:bodyPr/>
        <a:lstStyle/>
        <a:p>
          <a:pPr rtl="0"/>
          <a:r>
            <a:rPr lang="en-US" dirty="0" smtClean="0"/>
            <a:t>Gift Amount</a:t>
          </a:r>
          <a:endParaRPr lang="en-US" dirty="0"/>
        </a:p>
      </dgm:t>
    </dgm:pt>
    <dgm:pt modelId="{A74F3948-0559-4D91-BC55-9AF07A96AD86}" type="parTrans" cxnId="{90F50729-5C53-446E-A06B-A03B2F0A53A8}">
      <dgm:prSet/>
      <dgm:spPr/>
      <dgm:t>
        <a:bodyPr/>
        <a:lstStyle/>
        <a:p>
          <a:endParaRPr lang="en-US"/>
        </a:p>
      </dgm:t>
    </dgm:pt>
    <dgm:pt modelId="{B571CC30-A25B-4838-8A28-9B0B55A72EF0}" type="sibTrans" cxnId="{90F50729-5C53-446E-A06B-A03B2F0A53A8}">
      <dgm:prSet/>
      <dgm:spPr/>
      <dgm:t>
        <a:bodyPr/>
        <a:lstStyle/>
        <a:p>
          <a:endParaRPr lang="en-US"/>
        </a:p>
      </dgm:t>
    </dgm:pt>
    <dgm:pt modelId="{29CB7F83-AAA8-4B87-98FD-30879CCA04FE}">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Prospect Readiness/ Stage</a:t>
          </a:r>
          <a:endParaRPr lang="en-US" dirty="0"/>
        </a:p>
      </dgm:t>
    </dgm:pt>
    <dgm:pt modelId="{F6FEF5B6-BBED-46D5-A86C-F4A4F3CED1A1}" type="parTrans" cxnId="{9639042A-01FE-4B91-90ED-D9FBBBB761D6}">
      <dgm:prSet/>
      <dgm:spPr/>
      <dgm:t>
        <a:bodyPr/>
        <a:lstStyle/>
        <a:p>
          <a:endParaRPr lang="en-US"/>
        </a:p>
      </dgm:t>
    </dgm:pt>
    <dgm:pt modelId="{6D6E5C88-6BD8-48A2-8CD4-EC753FBF6FE0}" type="sibTrans" cxnId="{9639042A-01FE-4B91-90ED-D9FBBBB761D6}">
      <dgm:prSet/>
      <dgm:spPr/>
      <dgm:t>
        <a:bodyPr/>
        <a:lstStyle/>
        <a:p>
          <a:endParaRPr lang="en-US"/>
        </a:p>
      </dgm:t>
    </dgm:pt>
    <dgm:pt modelId="{1912BAC4-AE16-4884-A6F1-CD66C1A83488}">
      <dgm:prSet>
        <dgm:style>
          <a:lnRef idx="1">
            <a:schemeClr val="accent5"/>
          </a:lnRef>
          <a:fillRef idx="2">
            <a:schemeClr val="accent5"/>
          </a:fillRef>
          <a:effectRef idx="1">
            <a:schemeClr val="accent5"/>
          </a:effectRef>
          <a:fontRef idx="minor">
            <a:schemeClr val="dk1"/>
          </a:fontRef>
        </dgm:style>
      </dgm:prSet>
      <dgm:spPr/>
      <dgm:t>
        <a:bodyPr/>
        <a:lstStyle/>
        <a:p>
          <a:pPr rtl="0"/>
          <a:r>
            <a:rPr lang="en-US" smtClean="0"/>
            <a:t>Number of prospects identified</a:t>
          </a:r>
          <a:endParaRPr lang="en-US"/>
        </a:p>
      </dgm:t>
    </dgm:pt>
    <dgm:pt modelId="{87B79EBC-D616-4D80-BB5A-4E6420AFCB15}" type="parTrans" cxnId="{0B60F586-9F9E-4368-8661-9811C0E685B0}">
      <dgm:prSet/>
      <dgm:spPr/>
      <dgm:t>
        <a:bodyPr/>
        <a:lstStyle/>
        <a:p>
          <a:endParaRPr lang="en-US"/>
        </a:p>
      </dgm:t>
    </dgm:pt>
    <dgm:pt modelId="{9C779BC6-125E-45FE-BC5D-8DDA8F855EFF}" type="sibTrans" cxnId="{0B60F586-9F9E-4368-8661-9811C0E685B0}">
      <dgm:prSet/>
      <dgm:spPr/>
      <dgm:t>
        <a:bodyPr/>
        <a:lstStyle/>
        <a:p>
          <a:endParaRPr lang="en-US"/>
        </a:p>
      </dgm:t>
    </dgm:pt>
    <dgm:pt modelId="{623E24C0-57FA-4810-8718-6EB51977F259}">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smtClean="0"/>
            <a:t>Source of Prospect Identification</a:t>
          </a:r>
          <a:endParaRPr lang="en-US" dirty="0"/>
        </a:p>
      </dgm:t>
    </dgm:pt>
    <dgm:pt modelId="{9572586A-DD05-462C-91AC-5A2385B43EFD}" type="parTrans" cxnId="{DD7584D3-132C-45B7-8D75-CEE1DC8D8BED}">
      <dgm:prSet/>
      <dgm:spPr/>
      <dgm:t>
        <a:bodyPr/>
        <a:lstStyle/>
        <a:p>
          <a:endParaRPr lang="en-US"/>
        </a:p>
      </dgm:t>
    </dgm:pt>
    <dgm:pt modelId="{FA87ACA9-DDAB-4D77-B002-A29E8DFB398E}" type="sibTrans" cxnId="{DD7584D3-132C-45B7-8D75-CEE1DC8D8BED}">
      <dgm:prSet/>
      <dgm:spPr/>
      <dgm:t>
        <a:bodyPr/>
        <a:lstStyle/>
        <a:p>
          <a:endParaRPr lang="en-US"/>
        </a:p>
      </dgm:t>
    </dgm:pt>
    <dgm:pt modelId="{7E72853E-8322-45D0-82BF-1601555DA511}">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Discovery/ qualification activities</a:t>
          </a:r>
          <a:endParaRPr lang="en-US" dirty="0"/>
        </a:p>
      </dgm:t>
    </dgm:pt>
    <dgm:pt modelId="{490E7697-5503-41D2-B532-2E2C1127F6DF}" type="parTrans" cxnId="{638AAD62-26E4-428C-813D-876FDB4FD59E}">
      <dgm:prSet/>
      <dgm:spPr/>
      <dgm:t>
        <a:bodyPr/>
        <a:lstStyle/>
        <a:p>
          <a:endParaRPr lang="en-US"/>
        </a:p>
      </dgm:t>
    </dgm:pt>
    <dgm:pt modelId="{4CEA5C8C-ADFD-437C-B5FD-FDE266EDCBA0}" type="sibTrans" cxnId="{638AAD62-26E4-428C-813D-876FDB4FD59E}">
      <dgm:prSet/>
      <dgm:spPr/>
      <dgm:t>
        <a:bodyPr/>
        <a:lstStyle/>
        <a:p>
          <a:endParaRPr lang="en-US"/>
        </a:p>
      </dgm:t>
    </dgm:pt>
    <dgm:pt modelId="{8C90C19E-F6A4-452A-8DF5-84B2FE4634D5}">
      <dgm:prSet>
        <dgm:style>
          <a:lnRef idx="1">
            <a:schemeClr val="dk1"/>
          </a:lnRef>
          <a:fillRef idx="2">
            <a:schemeClr val="dk1"/>
          </a:fillRef>
          <a:effectRef idx="1">
            <a:schemeClr val="dk1"/>
          </a:effectRef>
          <a:fontRef idx="minor">
            <a:schemeClr val="dk1"/>
          </a:fontRef>
        </dgm:style>
      </dgm:prSet>
      <dgm:spPr/>
      <dgm:t>
        <a:bodyPr/>
        <a:lstStyle/>
        <a:p>
          <a:pPr rtl="0"/>
          <a:r>
            <a:rPr lang="en-US" dirty="0" smtClean="0"/>
            <a:t>Number of prospects qualified</a:t>
          </a:r>
          <a:endParaRPr lang="en-US" dirty="0"/>
        </a:p>
      </dgm:t>
    </dgm:pt>
    <dgm:pt modelId="{AE145782-2A29-482E-986D-47239A2BFF2F}" type="parTrans" cxnId="{2F7A2078-ED92-4BBF-BD41-E0A49116B3F5}">
      <dgm:prSet/>
      <dgm:spPr/>
      <dgm:t>
        <a:bodyPr/>
        <a:lstStyle/>
        <a:p>
          <a:endParaRPr lang="en-US"/>
        </a:p>
      </dgm:t>
    </dgm:pt>
    <dgm:pt modelId="{0DEA7198-9E63-40B9-A26C-F1083F05F7B2}" type="sibTrans" cxnId="{2F7A2078-ED92-4BBF-BD41-E0A49116B3F5}">
      <dgm:prSet/>
      <dgm:spPr/>
      <dgm:t>
        <a:bodyPr/>
        <a:lstStyle/>
        <a:p>
          <a:endParaRPr lang="en-US"/>
        </a:p>
      </dgm:t>
    </dgm:pt>
    <dgm:pt modelId="{8BF8296C-CD00-49EC-A4C7-B34B04251129}">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Gift Capacity Rating</a:t>
          </a:r>
          <a:endParaRPr lang="en-US" dirty="0"/>
        </a:p>
      </dgm:t>
    </dgm:pt>
    <dgm:pt modelId="{A9E458CF-77E5-42FC-AFB7-87CBF8238760}" type="parTrans" cxnId="{CB5355FC-040D-4FF1-BB18-DC44C25B9A4E}">
      <dgm:prSet/>
      <dgm:spPr/>
      <dgm:t>
        <a:bodyPr/>
        <a:lstStyle/>
        <a:p>
          <a:endParaRPr lang="en-US"/>
        </a:p>
      </dgm:t>
    </dgm:pt>
    <dgm:pt modelId="{935F9958-9297-4D6B-AC2D-1B33279FAF96}" type="sibTrans" cxnId="{CB5355FC-040D-4FF1-BB18-DC44C25B9A4E}">
      <dgm:prSet/>
      <dgm:spPr/>
      <dgm:t>
        <a:bodyPr/>
        <a:lstStyle/>
        <a:p>
          <a:endParaRPr lang="en-US"/>
        </a:p>
      </dgm:t>
    </dgm:pt>
    <dgm:pt modelId="{DA443B9E-9542-4CC3-AC45-AA12BC14EDB5}">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Affinity Rating</a:t>
          </a:r>
          <a:endParaRPr lang="en-US" dirty="0"/>
        </a:p>
      </dgm:t>
    </dgm:pt>
    <dgm:pt modelId="{A140D81A-71A2-408B-8905-CDABF7787138}" type="parTrans" cxnId="{86578D06-0E4F-428B-AD90-6480C55BC2AF}">
      <dgm:prSet/>
      <dgm:spPr/>
      <dgm:t>
        <a:bodyPr/>
        <a:lstStyle/>
        <a:p>
          <a:endParaRPr lang="en-US"/>
        </a:p>
      </dgm:t>
    </dgm:pt>
    <dgm:pt modelId="{957FA70B-3628-43F2-8142-F52B77AFF5D4}" type="sibTrans" cxnId="{86578D06-0E4F-428B-AD90-6480C55BC2AF}">
      <dgm:prSet/>
      <dgm:spPr/>
      <dgm:t>
        <a:bodyPr/>
        <a:lstStyle/>
        <a:p>
          <a:endParaRPr lang="en-US"/>
        </a:p>
      </dgm:t>
    </dgm:pt>
    <dgm:pt modelId="{B1D6DBA3-57BD-4A2E-8BB3-80269EEC2C59}">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smtClean="0"/>
            <a:t>Date of Prospect Identification</a:t>
          </a:r>
          <a:endParaRPr lang="en-US" dirty="0"/>
        </a:p>
      </dgm:t>
    </dgm:pt>
    <dgm:pt modelId="{EE807089-EF93-4A00-9534-D0C2F576A338}" type="parTrans" cxnId="{DC6975EC-31C0-476C-B629-656773C284DA}">
      <dgm:prSet/>
      <dgm:spPr/>
      <dgm:t>
        <a:bodyPr/>
        <a:lstStyle/>
        <a:p>
          <a:endParaRPr lang="en-US"/>
        </a:p>
      </dgm:t>
    </dgm:pt>
    <dgm:pt modelId="{36191C9C-4016-494D-8744-F42A3657FA22}" type="sibTrans" cxnId="{DC6975EC-31C0-476C-B629-656773C284DA}">
      <dgm:prSet/>
      <dgm:spPr/>
      <dgm:t>
        <a:bodyPr/>
        <a:lstStyle/>
        <a:p>
          <a:endParaRPr lang="en-US"/>
        </a:p>
      </dgm:t>
    </dgm:pt>
    <dgm:pt modelId="{7F297429-4B66-423A-BAC7-A224697936AA}">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Date of Assignment</a:t>
          </a:r>
          <a:endParaRPr lang="en-US" dirty="0"/>
        </a:p>
      </dgm:t>
    </dgm:pt>
    <dgm:pt modelId="{984A4A41-8323-473C-B4B8-F2BECD043AC3}" type="parTrans" cxnId="{35A33F94-0BEB-4D05-87BD-510F0D55492B}">
      <dgm:prSet/>
      <dgm:spPr/>
      <dgm:t>
        <a:bodyPr/>
        <a:lstStyle/>
        <a:p>
          <a:endParaRPr lang="en-US"/>
        </a:p>
      </dgm:t>
    </dgm:pt>
    <dgm:pt modelId="{7F36CFD9-BE1C-4F7C-92F5-2BBCBB9A85A5}" type="sibTrans" cxnId="{35A33F94-0BEB-4D05-87BD-510F0D55492B}">
      <dgm:prSet/>
      <dgm:spPr/>
      <dgm:t>
        <a:bodyPr/>
        <a:lstStyle/>
        <a:p>
          <a:endParaRPr lang="en-US"/>
        </a:p>
      </dgm:t>
    </dgm:pt>
    <dgm:pt modelId="{7F0F820B-4413-4557-912C-E7BE4A6BF227}">
      <dgm:prSet>
        <dgm:style>
          <a:lnRef idx="1">
            <a:schemeClr val="dk1"/>
          </a:lnRef>
          <a:fillRef idx="2">
            <a:schemeClr val="dk1"/>
          </a:fillRef>
          <a:effectRef idx="1">
            <a:schemeClr val="dk1"/>
          </a:effectRef>
          <a:fontRef idx="minor">
            <a:schemeClr val="dk1"/>
          </a:fontRef>
        </dgm:style>
      </dgm:prSet>
      <dgm:spPr/>
      <dgm:t>
        <a:bodyPr/>
        <a:lstStyle/>
        <a:p>
          <a:pPr rtl="0"/>
          <a:r>
            <a:rPr lang="en-US" dirty="0" smtClean="0"/>
            <a:t>Date of Moves through Stages</a:t>
          </a:r>
          <a:endParaRPr lang="en-US" dirty="0"/>
        </a:p>
      </dgm:t>
    </dgm:pt>
    <dgm:pt modelId="{F0F344C8-D30A-4A3A-A3F9-CEEBAD4A723C}" type="parTrans" cxnId="{558B3808-2303-4161-8EF0-B00284688BFA}">
      <dgm:prSet/>
      <dgm:spPr/>
      <dgm:t>
        <a:bodyPr/>
        <a:lstStyle/>
        <a:p>
          <a:endParaRPr lang="en-US"/>
        </a:p>
      </dgm:t>
    </dgm:pt>
    <dgm:pt modelId="{05A2E201-AAB6-46D9-973C-E654096F4E8E}" type="sibTrans" cxnId="{558B3808-2303-4161-8EF0-B00284688BFA}">
      <dgm:prSet/>
      <dgm:spPr/>
      <dgm:t>
        <a:bodyPr/>
        <a:lstStyle/>
        <a:p>
          <a:endParaRPr lang="en-US"/>
        </a:p>
      </dgm:t>
    </dgm:pt>
    <dgm:pt modelId="{050B09CC-2433-4D64-9E72-49FF4F4F9809}">
      <dgm:prSet>
        <dgm:style>
          <a:lnRef idx="1">
            <a:schemeClr val="accent2"/>
          </a:lnRef>
          <a:fillRef idx="2">
            <a:schemeClr val="accent2"/>
          </a:fillRef>
          <a:effectRef idx="1">
            <a:schemeClr val="accent2"/>
          </a:effectRef>
          <a:fontRef idx="minor">
            <a:schemeClr val="dk1"/>
          </a:fontRef>
        </dgm:style>
      </dgm:prSet>
      <dgm:spPr/>
      <dgm:t>
        <a:bodyPr/>
        <a:lstStyle/>
        <a:p>
          <a:pPr rtl="0"/>
          <a:r>
            <a:rPr lang="en-US" smtClean="0"/>
            <a:t>Date of Gift</a:t>
          </a:r>
          <a:endParaRPr lang="en-US"/>
        </a:p>
      </dgm:t>
    </dgm:pt>
    <dgm:pt modelId="{E854B98B-42A1-40C5-938F-F812D8A0F88A}" type="parTrans" cxnId="{5C36E6E6-B518-40C6-8CE0-F20F1B91BE46}">
      <dgm:prSet/>
      <dgm:spPr/>
      <dgm:t>
        <a:bodyPr/>
        <a:lstStyle/>
        <a:p>
          <a:endParaRPr lang="en-US"/>
        </a:p>
      </dgm:t>
    </dgm:pt>
    <dgm:pt modelId="{18126501-2F74-4E59-8B46-6C4F5C78B2C5}" type="sibTrans" cxnId="{5C36E6E6-B518-40C6-8CE0-F20F1B91BE46}">
      <dgm:prSet/>
      <dgm:spPr/>
      <dgm:t>
        <a:bodyPr/>
        <a:lstStyle/>
        <a:p>
          <a:endParaRPr lang="en-US"/>
        </a:p>
      </dgm:t>
    </dgm:pt>
    <dgm:pt modelId="{58C04A32-3053-424A-ACA7-545DE94A5C1C}">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Average Time in Each Solicitation Stage</a:t>
          </a:r>
          <a:endParaRPr lang="en-US" dirty="0"/>
        </a:p>
      </dgm:t>
    </dgm:pt>
    <dgm:pt modelId="{CA9B6064-8FDF-4DF3-93B5-A542C8A01DA0}" type="parTrans" cxnId="{E5CA6FDD-F5A4-41C6-A000-B2E51213A698}">
      <dgm:prSet/>
      <dgm:spPr/>
      <dgm:t>
        <a:bodyPr/>
        <a:lstStyle/>
        <a:p>
          <a:endParaRPr lang="en-US"/>
        </a:p>
      </dgm:t>
    </dgm:pt>
    <dgm:pt modelId="{C09CDE46-62EB-46B5-ADCB-44240420A3C2}" type="sibTrans" cxnId="{E5CA6FDD-F5A4-41C6-A000-B2E51213A698}">
      <dgm:prSet/>
      <dgm:spPr/>
      <dgm:t>
        <a:bodyPr/>
        <a:lstStyle/>
        <a:p>
          <a:endParaRPr lang="en-US"/>
        </a:p>
      </dgm:t>
    </dgm:pt>
    <dgm:pt modelId="{88AD6B62-8009-4090-AC8C-3D4C5DE66D1C}">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smtClean="0"/>
            <a:t>Solicitation Yield (Average Gift/ Average Request)</a:t>
          </a:r>
          <a:endParaRPr lang="en-US" dirty="0"/>
        </a:p>
      </dgm:t>
    </dgm:pt>
    <dgm:pt modelId="{E7938B5C-3BCA-4916-8445-54F7497871D2}" type="parTrans" cxnId="{B271AE13-7C54-4B28-8BDF-C530D35629B7}">
      <dgm:prSet/>
      <dgm:spPr/>
      <dgm:t>
        <a:bodyPr/>
        <a:lstStyle/>
        <a:p>
          <a:endParaRPr lang="en-US"/>
        </a:p>
      </dgm:t>
    </dgm:pt>
    <dgm:pt modelId="{115B5687-9331-4FFC-B274-A7FCC4E623DF}" type="sibTrans" cxnId="{B271AE13-7C54-4B28-8BDF-C530D35629B7}">
      <dgm:prSet/>
      <dgm:spPr/>
      <dgm:t>
        <a:bodyPr/>
        <a:lstStyle/>
        <a:p>
          <a:endParaRPr lang="en-US"/>
        </a:p>
      </dgm:t>
    </dgm:pt>
    <dgm:pt modelId="{AAE8891E-5588-477A-AC24-897FCC72A6B6}">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Conversion Rate (# of Asks/ # of Gifts)</a:t>
          </a:r>
          <a:endParaRPr lang="en-US" dirty="0"/>
        </a:p>
      </dgm:t>
    </dgm:pt>
    <dgm:pt modelId="{0F546FA7-9930-4D0A-9699-C0A3B4B3FEFE}" type="parTrans" cxnId="{0EFA5E05-9D09-47DA-A9FE-EF57F4124085}">
      <dgm:prSet/>
      <dgm:spPr/>
      <dgm:t>
        <a:bodyPr/>
        <a:lstStyle/>
        <a:p>
          <a:endParaRPr lang="en-US"/>
        </a:p>
      </dgm:t>
    </dgm:pt>
    <dgm:pt modelId="{391563A9-2BB4-4DAE-BD71-57CD39993DC8}" type="sibTrans" cxnId="{0EFA5E05-9D09-47DA-A9FE-EF57F4124085}">
      <dgm:prSet/>
      <dgm:spPr/>
      <dgm:t>
        <a:bodyPr/>
        <a:lstStyle/>
        <a:p>
          <a:endParaRPr lang="en-US"/>
        </a:p>
      </dgm:t>
    </dgm:pt>
    <dgm:pt modelId="{D4B0E455-EAA6-4A08-BB0C-5BA414D88CF4}">
      <dgm:prSet>
        <dgm:style>
          <a:lnRef idx="1">
            <a:schemeClr val="dk1"/>
          </a:lnRef>
          <a:fillRef idx="2">
            <a:schemeClr val="dk1"/>
          </a:fillRef>
          <a:effectRef idx="1">
            <a:schemeClr val="dk1"/>
          </a:effectRef>
          <a:fontRef idx="minor">
            <a:schemeClr val="dk1"/>
          </a:fontRef>
        </dgm:style>
      </dgm:prSet>
      <dgm:spPr/>
      <dgm:t>
        <a:bodyPr/>
        <a:lstStyle/>
        <a:p>
          <a:pPr rtl="0"/>
          <a:r>
            <a:rPr lang="en-US" smtClean="0"/>
            <a:t>Percent of Portfolio Visited</a:t>
          </a:r>
          <a:endParaRPr lang="en-US"/>
        </a:p>
      </dgm:t>
    </dgm:pt>
    <dgm:pt modelId="{677D360C-DDAF-4FCB-B5A9-BA9667759D9C}" type="parTrans" cxnId="{D1EA431C-6924-4B21-B394-804B293FF3E0}">
      <dgm:prSet/>
      <dgm:spPr/>
      <dgm:t>
        <a:bodyPr/>
        <a:lstStyle/>
        <a:p>
          <a:endParaRPr lang="en-US"/>
        </a:p>
      </dgm:t>
    </dgm:pt>
    <dgm:pt modelId="{55F5F4AB-48DF-4141-8EA9-AE24210A971B}" type="sibTrans" cxnId="{D1EA431C-6924-4B21-B394-804B293FF3E0}">
      <dgm:prSet/>
      <dgm:spPr/>
      <dgm:t>
        <a:bodyPr/>
        <a:lstStyle/>
        <a:p>
          <a:endParaRPr lang="en-US"/>
        </a:p>
      </dgm:t>
    </dgm:pt>
    <dgm:pt modelId="{BF1B6E79-AA68-4A8D-A345-E9AE12E37876}">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Portfolio Yield (Amount Raised/ Portfolio Capacity)</a:t>
          </a:r>
          <a:endParaRPr lang="en-US" dirty="0"/>
        </a:p>
      </dgm:t>
    </dgm:pt>
    <dgm:pt modelId="{02C4F70C-0BCC-4FD4-9DF9-71D187AC2201}" type="parTrans" cxnId="{63D0A4D4-C233-48AB-BD74-8C41BDA30EE0}">
      <dgm:prSet/>
      <dgm:spPr/>
      <dgm:t>
        <a:bodyPr/>
        <a:lstStyle/>
        <a:p>
          <a:endParaRPr lang="en-US"/>
        </a:p>
      </dgm:t>
    </dgm:pt>
    <dgm:pt modelId="{1C39A0AD-9970-4FD5-A129-DFB4337EE21D}" type="sibTrans" cxnId="{63D0A4D4-C233-48AB-BD74-8C41BDA30EE0}">
      <dgm:prSet/>
      <dgm:spPr/>
      <dgm:t>
        <a:bodyPr/>
        <a:lstStyle/>
        <a:p>
          <a:endParaRPr lang="en-US"/>
        </a:p>
      </dgm:t>
    </dgm:pt>
    <dgm:pt modelId="{C70C218A-AB05-4056-8E73-84447705F540}">
      <dgm:prSet>
        <dgm:style>
          <a:lnRef idx="1">
            <a:schemeClr val="accent5"/>
          </a:lnRef>
          <a:fillRef idx="2">
            <a:schemeClr val="accent5"/>
          </a:fillRef>
          <a:effectRef idx="1">
            <a:schemeClr val="accent5"/>
          </a:effectRef>
          <a:fontRef idx="minor">
            <a:schemeClr val="dk1"/>
          </a:fontRef>
        </dgm:style>
      </dgm:prSet>
      <dgm:spPr/>
      <dgm:t>
        <a:bodyPr/>
        <a:lstStyle/>
        <a:p>
          <a:pPr rtl="0"/>
          <a:r>
            <a:rPr lang="en-US" smtClean="0"/>
            <a:t>Donor Renewal Rate</a:t>
          </a:r>
          <a:endParaRPr lang="en-US"/>
        </a:p>
      </dgm:t>
    </dgm:pt>
    <dgm:pt modelId="{8322AAB4-596C-4CB8-A63C-7529FD54AD21}" type="parTrans" cxnId="{6F259689-7A0D-4D36-9CBB-C44F13D20E6A}">
      <dgm:prSet/>
      <dgm:spPr/>
      <dgm:t>
        <a:bodyPr/>
        <a:lstStyle/>
        <a:p>
          <a:endParaRPr lang="en-US"/>
        </a:p>
      </dgm:t>
    </dgm:pt>
    <dgm:pt modelId="{CA689C9F-BAF9-467B-91E1-BC1FD6F04D71}" type="sibTrans" cxnId="{6F259689-7A0D-4D36-9CBB-C44F13D20E6A}">
      <dgm:prSet/>
      <dgm:spPr/>
      <dgm:t>
        <a:bodyPr/>
        <a:lstStyle/>
        <a:p>
          <a:endParaRPr lang="en-US"/>
        </a:p>
      </dgm:t>
    </dgm:pt>
    <dgm:pt modelId="{CF23646A-A2E5-4FA8-A1F6-18E26F568C6B}" type="pres">
      <dgm:prSet presAssocID="{0F2BB3F0-1394-424D-B3EE-2F8A00F03874}" presName="diagram" presStyleCnt="0">
        <dgm:presLayoutVars>
          <dgm:dir/>
          <dgm:resizeHandles val="exact"/>
        </dgm:presLayoutVars>
      </dgm:prSet>
      <dgm:spPr/>
      <dgm:t>
        <a:bodyPr/>
        <a:lstStyle/>
        <a:p>
          <a:endParaRPr lang="en-US"/>
        </a:p>
      </dgm:t>
    </dgm:pt>
    <dgm:pt modelId="{60218DAA-AA65-427C-B804-84C1CDF685C0}" type="pres">
      <dgm:prSet presAssocID="{5274DC99-F97E-499A-9A02-57C8885A8740}" presName="node" presStyleLbl="node1" presStyleIdx="0" presStyleCnt="24">
        <dgm:presLayoutVars>
          <dgm:bulletEnabled val="1"/>
        </dgm:presLayoutVars>
      </dgm:prSet>
      <dgm:spPr/>
      <dgm:t>
        <a:bodyPr/>
        <a:lstStyle/>
        <a:p>
          <a:endParaRPr lang="en-US"/>
        </a:p>
      </dgm:t>
    </dgm:pt>
    <dgm:pt modelId="{B8756E98-E4E7-4762-8FA0-148FACC773FE}" type="pres">
      <dgm:prSet presAssocID="{A538364B-BEA9-4B10-8BD0-AD735D94A62C}" presName="sibTrans" presStyleCnt="0"/>
      <dgm:spPr/>
    </dgm:pt>
    <dgm:pt modelId="{6ED9E45B-CDF8-41F6-8DF4-2557EB54E1B8}" type="pres">
      <dgm:prSet presAssocID="{9CB4F563-857B-4B36-8224-6E8F306DB746}" presName="node" presStyleLbl="node1" presStyleIdx="1" presStyleCnt="24">
        <dgm:presLayoutVars>
          <dgm:bulletEnabled val="1"/>
        </dgm:presLayoutVars>
      </dgm:prSet>
      <dgm:spPr/>
      <dgm:t>
        <a:bodyPr/>
        <a:lstStyle/>
        <a:p>
          <a:endParaRPr lang="en-US"/>
        </a:p>
      </dgm:t>
    </dgm:pt>
    <dgm:pt modelId="{739AAA80-8D41-4255-95D7-6044C5708DC5}" type="pres">
      <dgm:prSet presAssocID="{CA30A7A3-B4C9-4BC8-9CA0-BB61193A1999}" presName="sibTrans" presStyleCnt="0"/>
      <dgm:spPr/>
    </dgm:pt>
    <dgm:pt modelId="{31A997DC-C769-4F2C-AD93-52C03549D22C}" type="pres">
      <dgm:prSet presAssocID="{7D5D067E-D4B7-403E-9426-57C9332E253F}" presName="node" presStyleLbl="node1" presStyleIdx="2" presStyleCnt="24">
        <dgm:presLayoutVars>
          <dgm:bulletEnabled val="1"/>
        </dgm:presLayoutVars>
      </dgm:prSet>
      <dgm:spPr/>
      <dgm:t>
        <a:bodyPr/>
        <a:lstStyle/>
        <a:p>
          <a:endParaRPr lang="en-US"/>
        </a:p>
      </dgm:t>
    </dgm:pt>
    <dgm:pt modelId="{E1A7B1E2-9381-42AF-B405-31D655F0C821}" type="pres">
      <dgm:prSet presAssocID="{40917378-78FD-4757-A988-95C465B8D57A}" presName="sibTrans" presStyleCnt="0"/>
      <dgm:spPr/>
    </dgm:pt>
    <dgm:pt modelId="{67B50389-C21B-474F-9BC6-C48C33889DD7}" type="pres">
      <dgm:prSet presAssocID="{C971DE5B-8CD2-4122-8B65-E970811F19CF}" presName="node" presStyleLbl="node1" presStyleIdx="3" presStyleCnt="24">
        <dgm:presLayoutVars>
          <dgm:bulletEnabled val="1"/>
        </dgm:presLayoutVars>
      </dgm:prSet>
      <dgm:spPr/>
      <dgm:t>
        <a:bodyPr/>
        <a:lstStyle/>
        <a:p>
          <a:endParaRPr lang="en-US"/>
        </a:p>
      </dgm:t>
    </dgm:pt>
    <dgm:pt modelId="{8DA97273-66E9-49B1-AE5F-5F1876BBB457}" type="pres">
      <dgm:prSet presAssocID="{B8266193-44B4-4F2D-B515-BD2A2DBB6131}" presName="sibTrans" presStyleCnt="0"/>
      <dgm:spPr/>
    </dgm:pt>
    <dgm:pt modelId="{DC59AD73-4C4B-41A3-A520-2259755BCE17}" type="pres">
      <dgm:prSet presAssocID="{0950B8AE-3977-4906-99EB-82443540F7C1}" presName="node" presStyleLbl="node1" presStyleIdx="4" presStyleCnt="24">
        <dgm:presLayoutVars>
          <dgm:bulletEnabled val="1"/>
        </dgm:presLayoutVars>
      </dgm:prSet>
      <dgm:spPr/>
      <dgm:t>
        <a:bodyPr/>
        <a:lstStyle/>
        <a:p>
          <a:endParaRPr lang="en-US"/>
        </a:p>
      </dgm:t>
    </dgm:pt>
    <dgm:pt modelId="{25C044B7-BAE2-43B4-A757-8243F7B9D1F9}" type="pres">
      <dgm:prSet presAssocID="{7249BE0C-18FC-4F39-ABBE-DBB2D053D269}" presName="sibTrans" presStyleCnt="0"/>
      <dgm:spPr/>
    </dgm:pt>
    <dgm:pt modelId="{D39070FD-FAD8-49A8-B1E5-4BF7F70780E6}" type="pres">
      <dgm:prSet presAssocID="{9AB5BB3A-F10C-4BF8-BE74-D7518A7C71B3}" presName="node" presStyleLbl="node1" presStyleIdx="5" presStyleCnt="24">
        <dgm:presLayoutVars>
          <dgm:bulletEnabled val="1"/>
        </dgm:presLayoutVars>
      </dgm:prSet>
      <dgm:spPr/>
      <dgm:t>
        <a:bodyPr/>
        <a:lstStyle/>
        <a:p>
          <a:endParaRPr lang="en-US"/>
        </a:p>
      </dgm:t>
    </dgm:pt>
    <dgm:pt modelId="{1D3A4983-C455-4CE5-A959-1C081160643A}" type="pres">
      <dgm:prSet presAssocID="{43408150-5E6A-4BB5-B168-91D9F7299DFC}" presName="sibTrans" presStyleCnt="0"/>
      <dgm:spPr/>
    </dgm:pt>
    <dgm:pt modelId="{06EAA0CB-BD37-4843-9542-267161AE83E7}" type="pres">
      <dgm:prSet presAssocID="{425A3CEF-86DC-4B4B-BB1A-59AA93CA8C33}" presName="node" presStyleLbl="node1" presStyleIdx="6" presStyleCnt="24">
        <dgm:presLayoutVars>
          <dgm:bulletEnabled val="1"/>
        </dgm:presLayoutVars>
      </dgm:prSet>
      <dgm:spPr/>
      <dgm:t>
        <a:bodyPr/>
        <a:lstStyle/>
        <a:p>
          <a:endParaRPr lang="en-US"/>
        </a:p>
      </dgm:t>
    </dgm:pt>
    <dgm:pt modelId="{B9B2D120-343D-473A-B51C-BE96042B0B00}" type="pres">
      <dgm:prSet presAssocID="{B571CC30-A25B-4838-8A28-9B0B55A72EF0}" presName="sibTrans" presStyleCnt="0"/>
      <dgm:spPr/>
    </dgm:pt>
    <dgm:pt modelId="{115FFA98-E4DA-4193-BA07-CD85F611EEAE}" type="pres">
      <dgm:prSet presAssocID="{29CB7F83-AAA8-4B87-98FD-30879CCA04FE}" presName="node" presStyleLbl="node1" presStyleIdx="7" presStyleCnt="24">
        <dgm:presLayoutVars>
          <dgm:bulletEnabled val="1"/>
        </dgm:presLayoutVars>
      </dgm:prSet>
      <dgm:spPr/>
      <dgm:t>
        <a:bodyPr/>
        <a:lstStyle/>
        <a:p>
          <a:endParaRPr lang="en-US"/>
        </a:p>
      </dgm:t>
    </dgm:pt>
    <dgm:pt modelId="{FFE27AFE-CE83-476A-A6BC-D01A6148492A}" type="pres">
      <dgm:prSet presAssocID="{6D6E5C88-6BD8-48A2-8CD4-EC753FBF6FE0}" presName="sibTrans" presStyleCnt="0"/>
      <dgm:spPr/>
    </dgm:pt>
    <dgm:pt modelId="{FC23A1D7-C587-4565-86A3-08667EC7A533}" type="pres">
      <dgm:prSet presAssocID="{1912BAC4-AE16-4884-A6F1-CD66C1A83488}" presName="node" presStyleLbl="node1" presStyleIdx="8" presStyleCnt="24">
        <dgm:presLayoutVars>
          <dgm:bulletEnabled val="1"/>
        </dgm:presLayoutVars>
      </dgm:prSet>
      <dgm:spPr/>
      <dgm:t>
        <a:bodyPr/>
        <a:lstStyle/>
        <a:p>
          <a:endParaRPr lang="en-US"/>
        </a:p>
      </dgm:t>
    </dgm:pt>
    <dgm:pt modelId="{85E5C100-A9D7-460D-85A7-67F3BC83AAE2}" type="pres">
      <dgm:prSet presAssocID="{9C779BC6-125E-45FE-BC5D-8DDA8F855EFF}" presName="sibTrans" presStyleCnt="0"/>
      <dgm:spPr/>
    </dgm:pt>
    <dgm:pt modelId="{C3C3690D-B557-4214-927A-AF8D1552A37C}" type="pres">
      <dgm:prSet presAssocID="{623E24C0-57FA-4810-8718-6EB51977F259}" presName="node" presStyleLbl="node1" presStyleIdx="9" presStyleCnt="24">
        <dgm:presLayoutVars>
          <dgm:bulletEnabled val="1"/>
        </dgm:presLayoutVars>
      </dgm:prSet>
      <dgm:spPr/>
      <dgm:t>
        <a:bodyPr/>
        <a:lstStyle/>
        <a:p>
          <a:endParaRPr lang="en-US"/>
        </a:p>
      </dgm:t>
    </dgm:pt>
    <dgm:pt modelId="{81A1E51B-7C9C-42E0-A2C3-9E7B37BCF0E8}" type="pres">
      <dgm:prSet presAssocID="{FA87ACA9-DDAB-4D77-B002-A29E8DFB398E}" presName="sibTrans" presStyleCnt="0"/>
      <dgm:spPr/>
    </dgm:pt>
    <dgm:pt modelId="{13116024-B685-4555-867A-B26172E59B83}" type="pres">
      <dgm:prSet presAssocID="{7E72853E-8322-45D0-82BF-1601555DA511}" presName="node" presStyleLbl="node1" presStyleIdx="10" presStyleCnt="24">
        <dgm:presLayoutVars>
          <dgm:bulletEnabled val="1"/>
        </dgm:presLayoutVars>
      </dgm:prSet>
      <dgm:spPr/>
      <dgm:t>
        <a:bodyPr/>
        <a:lstStyle/>
        <a:p>
          <a:endParaRPr lang="en-US"/>
        </a:p>
      </dgm:t>
    </dgm:pt>
    <dgm:pt modelId="{EFF4CD03-2752-42D1-8B96-0A46BBDF95D5}" type="pres">
      <dgm:prSet presAssocID="{4CEA5C8C-ADFD-437C-B5FD-FDE266EDCBA0}" presName="sibTrans" presStyleCnt="0"/>
      <dgm:spPr/>
    </dgm:pt>
    <dgm:pt modelId="{DFAD6381-A85A-4483-A6E0-FD0FA31B60C7}" type="pres">
      <dgm:prSet presAssocID="{8C90C19E-F6A4-452A-8DF5-84B2FE4634D5}" presName="node" presStyleLbl="node1" presStyleIdx="11" presStyleCnt="24">
        <dgm:presLayoutVars>
          <dgm:bulletEnabled val="1"/>
        </dgm:presLayoutVars>
      </dgm:prSet>
      <dgm:spPr/>
      <dgm:t>
        <a:bodyPr/>
        <a:lstStyle/>
        <a:p>
          <a:endParaRPr lang="en-US"/>
        </a:p>
      </dgm:t>
    </dgm:pt>
    <dgm:pt modelId="{106C3A28-387C-4CCA-8100-D1C9B0FB8425}" type="pres">
      <dgm:prSet presAssocID="{0DEA7198-9E63-40B9-A26C-F1083F05F7B2}" presName="sibTrans" presStyleCnt="0"/>
      <dgm:spPr/>
    </dgm:pt>
    <dgm:pt modelId="{6FACD510-0EBA-471F-AC38-BE644469C691}" type="pres">
      <dgm:prSet presAssocID="{8BF8296C-CD00-49EC-A4C7-B34B04251129}" presName="node" presStyleLbl="node1" presStyleIdx="12" presStyleCnt="24">
        <dgm:presLayoutVars>
          <dgm:bulletEnabled val="1"/>
        </dgm:presLayoutVars>
      </dgm:prSet>
      <dgm:spPr/>
      <dgm:t>
        <a:bodyPr/>
        <a:lstStyle/>
        <a:p>
          <a:endParaRPr lang="en-US"/>
        </a:p>
      </dgm:t>
    </dgm:pt>
    <dgm:pt modelId="{9488BCCB-27F0-4FFA-8002-75767203F868}" type="pres">
      <dgm:prSet presAssocID="{935F9958-9297-4D6B-AC2D-1B33279FAF96}" presName="sibTrans" presStyleCnt="0"/>
      <dgm:spPr/>
    </dgm:pt>
    <dgm:pt modelId="{4EF5A244-D3E6-43C2-AA0A-0EBD01D18722}" type="pres">
      <dgm:prSet presAssocID="{DA443B9E-9542-4CC3-AC45-AA12BC14EDB5}" presName="node" presStyleLbl="node1" presStyleIdx="13" presStyleCnt="24">
        <dgm:presLayoutVars>
          <dgm:bulletEnabled val="1"/>
        </dgm:presLayoutVars>
      </dgm:prSet>
      <dgm:spPr/>
      <dgm:t>
        <a:bodyPr/>
        <a:lstStyle/>
        <a:p>
          <a:endParaRPr lang="en-US"/>
        </a:p>
      </dgm:t>
    </dgm:pt>
    <dgm:pt modelId="{71B4F847-CCE3-49C5-9B2E-6CDA6B09CC1C}" type="pres">
      <dgm:prSet presAssocID="{957FA70B-3628-43F2-8142-F52B77AFF5D4}" presName="sibTrans" presStyleCnt="0"/>
      <dgm:spPr/>
    </dgm:pt>
    <dgm:pt modelId="{894FCAF6-C23C-4C90-AF82-6066B51FEEEF}" type="pres">
      <dgm:prSet presAssocID="{B1D6DBA3-57BD-4A2E-8BB3-80269EEC2C59}" presName="node" presStyleLbl="node1" presStyleIdx="14" presStyleCnt="24">
        <dgm:presLayoutVars>
          <dgm:bulletEnabled val="1"/>
        </dgm:presLayoutVars>
      </dgm:prSet>
      <dgm:spPr/>
      <dgm:t>
        <a:bodyPr/>
        <a:lstStyle/>
        <a:p>
          <a:endParaRPr lang="en-US"/>
        </a:p>
      </dgm:t>
    </dgm:pt>
    <dgm:pt modelId="{A3A04B96-182E-47BF-8AAD-44969B2AB99F}" type="pres">
      <dgm:prSet presAssocID="{36191C9C-4016-494D-8744-F42A3657FA22}" presName="sibTrans" presStyleCnt="0"/>
      <dgm:spPr/>
    </dgm:pt>
    <dgm:pt modelId="{19FB4B2B-1A57-434B-B140-198F123E6E45}" type="pres">
      <dgm:prSet presAssocID="{7F297429-4B66-423A-BAC7-A224697936AA}" presName="node" presStyleLbl="node1" presStyleIdx="15" presStyleCnt="24">
        <dgm:presLayoutVars>
          <dgm:bulletEnabled val="1"/>
        </dgm:presLayoutVars>
      </dgm:prSet>
      <dgm:spPr/>
      <dgm:t>
        <a:bodyPr/>
        <a:lstStyle/>
        <a:p>
          <a:endParaRPr lang="en-US"/>
        </a:p>
      </dgm:t>
    </dgm:pt>
    <dgm:pt modelId="{1B73593B-1BD5-4DD0-8CC0-D6206B563EFA}" type="pres">
      <dgm:prSet presAssocID="{7F36CFD9-BE1C-4F7C-92F5-2BBCBB9A85A5}" presName="sibTrans" presStyleCnt="0"/>
      <dgm:spPr/>
    </dgm:pt>
    <dgm:pt modelId="{994829AD-43BB-4850-8E73-D332A1472C4E}" type="pres">
      <dgm:prSet presAssocID="{7F0F820B-4413-4557-912C-E7BE4A6BF227}" presName="node" presStyleLbl="node1" presStyleIdx="16" presStyleCnt="24">
        <dgm:presLayoutVars>
          <dgm:bulletEnabled val="1"/>
        </dgm:presLayoutVars>
      </dgm:prSet>
      <dgm:spPr/>
      <dgm:t>
        <a:bodyPr/>
        <a:lstStyle/>
        <a:p>
          <a:endParaRPr lang="en-US"/>
        </a:p>
      </dgm:t>
    </dgm:pt>
    <dgm:pt modelId="{6D8DBB7B-DEF3-43D8-B8FC-82CCD46E1001}" type="pres">
      <dgm:prSet presAssocID="{05A2E201-AAB6-46D9-973C-E654096F4E8E}" presName="sibTrans" presStyleCnt="0"/>
      <dgm:spPr/>
    </dgm:pt>
    <dgm:pt modelId="{D6CEFF65-06EC-41CE-8CAC-9E98B1450438}" type="pres">
      <dgm:prSet presAssocID="{050B09CC-2433-4D64-9E72-49FF4F4F9809}" presName="node" presStyleLbl="node1" presStyleIdx="17" presStyleCnt="24">
        <dgm:presLayoutVars>
          <dgm:bulletEnabled val="1"/>
        </dgm:presLayoutVars>
      </dgm:prSet>
      <dgm:spPr/>
      <dgm:t>
        <a:bodyPr/>
        <a:lstStyle/>
        <a:p>
          <a:endParaRPr lang="en-US"/>
        </a:p>
      </dgm:t>
    </dgm:pt>
    <dgm:pt modelId="{3AF40416-58BA-44F8-9AB9-DA4EF62292DE}" type="pres">
      <dgm:prSet presAssocID="{18126501-2F74-4E59-8B46-6C4F5C78B2C5}" presName="sibTrans" presStyleCnt="0"/>
      <dgm:spPr/>
    </dgm:pt>
    <dgm:pt modelId="{07597BBE-F61C-40A5-AE0F-080CD7A67124}" type="pres">
      <dgm:prSet presAssocID="{58C04A32-3053-424A-ACA7-545DE94A5C1C}" presName="node" presStyleLbl="node1" presStyleIdx="18" presStyleCnt="24">
        <dgm:presLayoutVars>
          <dgm:bulletEnabled val="1"/>
        </dgm:presLayoutVars>
      </dgm:prSet>
      <dgm:spPr/>
      <dgm:t>
        <a:bodyPr/>
        <a:lstStyle/>
        <a:p>
          <a:endParaRPr lang="en-US"/>
        </a:p>
      </dgm:t>
    </dgm:pt>
    <dgm:pt modelId="{9CBCF83F-9D92-4DE1-9943-7F8B3207B63A}" type="pres">
      <dgm:prSet presAssocID="{C09CDE46-62EB-46B5-ADCB-44240420A3C2}" presName="sibTrans" presStyleCnt="0"/>
      <dgm:spPr/>
    </dgm:pt>
    <dgm:pt modelId="{0D09661D-84FC-477A-A331-A6583E746039}" type="pres">
      <dgm:prSet presAssocID="{88AD6B62-8009-4090-AC8C-3D4C5DE66D1C}" presName="node" presStyleLbl="node1" presStyleIdx="19" presStyleCnt="24">
        <dgm:presLayoutVars>
          <dgm:bulletEnabled val="1"/>
        </dgm:presLayoutVars>
      </dgm:prSet>
      <dgm:spPr/>
      <dgm:t>
        <a:bodyPr/>
        <a:lstStyle/>
        <a:p>
          <a:endParaRPr lang="en-US"/>
        </a:p>
      </dgm:t>
    </dgm:pt>
    <dgm:pt modelId="{D1D35257-9B20-4A2C-A5CE-A29AA1033095}" type="pres">
      <dgm:prSet presAssocID="{115B5687-9331-4FFC-B274-A7FCC4E623DF}" presName="sibTrans" presStyleCnt="0"/>
      <dgm:spPr/>
    </dgm:pt>
    <dgm:pt modelId="{6EBCEEF5-250A-4AC2-9CD9-82FE679519FC}" type="pres">
      <dgm:prSet presAssocID="{AAE8891E-5588-477A-AC24-897FCC72A6B6}" presName="node" presStyleLbl="node1" presStyleIdx="20" presStyleCnt="24">
        <dgm:presLayoutVars>
          <dgm:bulletEnabled val="1"/>
        </dgm:presLayoutVars>
      </dgm:prSet>
      <dgm:spPr/>
      <dgm:t>
        <a:bodyPr/>
        <a:lstStyle/>
        <a:p>
          <a:endParaRPr lang="en-US"/>
        </a:p>
      </dgm:t>
    </dgm:pt>
    <dgm:pt modelId="{DCA73CC5-0357-4CF9-88CC-02DE6FF9D488}" type="pres">
      <dgm:prSet presAssocID="{391563A9-2BB4-4DAE-BD71-57CD39993DC8}" presName="sibTrans" presStyleCnt="0"/>
      <dgm:spPr/>
    </dgm:pt>
    <dgm:pt modelId="{CD917CC9-7A47-4C2C-96E6-A3B0EDADB593}" type="pres">
      <dgm:prSet presAssocID="{D4B0E455-EAA6-4A08-BB0C-5BA414D88CF4}" presName="node" presStyleLbl="node1" presStyleIdx="21" presStyleCnt="24">
        <dgm:presLayoutVars>
          <dgm:bulletEnabled val="1"/>
        </dgm:presLayoutVars>
      </dgm:prSet>
      <dgm:spPr/>
      <dgm:t>
        <a:bodyPr/>
        <a:lstStyle/>
        <a:p>
          <a:endParaRPr lang="en-US"/>
        </a:p>
      </dgm:t>
    </dgm:pt>
    <dgm:pt modelId="{E8693A6E-5BDD-49B0-9133-C03EE2E2D5FD}" type="pres">
      <dgm:prSet presAssocID="{55F5F4AB-48DF-4141-8EA9-AE24210A971B}" presName="sibTrans" presStyleCnt="0"/>
      <dgm:spPr/>
    </dgm:pt>
    <dgm:pt modelId="{AF259775-B196-460F-9A28-12114B919974}" type="pres">
      <dgm:prSet presAssocID="{BF1B6E79-AA68-4A8D-A345-E9AE12E37876}" presName="node" presStyleLbl="node1" presStyleIdx="22" presStyleCnt="24">
        <dgm:presLayoutVars>
          <dgm:bulletEnabled val="1"/>
        </dgm:presLayoutVars>
      </dgm:prSet>
      <dgm:spPr/>
      <dgm:t>
        <a:bodyPr/>
        <a:lstStyle/>
        <a:p>
          <a:endParaRPr lang="en-US"/>
        </a:p>
      </dgm:t>
    </dgm:pt>
    <dgm:pt modelId="{D31AA226-2FFF-4758-944C-CCE0EC711D8D}" type="pres">
      <dgm:prSet presAssocID="{1C39A0AD-9970-4FD5-A129-DFB4337EE21D}" presName="sibTrans" presStyleCnt="0"/>
      <dgm:spPr/>
    </dgm:pt>
    <dgm:pt modelId="{B0AA2063-1A37-49F7-AE36-4D63EC7BA876}" type="pres">
      <dgm:prSet presAssocID="{C70C218A-AB05-4056-8E73-84447705F540}" presName="node" presStyleLbl="node1" presStyleIdx="23" presStyleCnt="24">
        <dgm:presLayoutVars>
          <dgm:bulletEnabled val="1"/>
        </dgm:presLayoutVars>
      </dgm:prSet>
      <dgm:spPr/>
      <dgm:t>
        <a:bodyPr/>
        <a:lstStyle/>
        <a:p>
          <a:endParaRPr lang="en-US"/>
        </a:p>
      </dgm:t>
    </dgm:pt>
  </dgm:ptLst>
  <dgm:cxnLst>
    <dgm:cxn modelId="{28372E64-B4B6-4FE9-AB77-2B09B95A3D36}" srcId="{0F2BB3F0-1394-424D-B3EE-2F8A00F03874}" destId="{C971DE5B-8CD2-4122-8B65-E970811F19CF}" srcOrd="3" destOrd="0" parTransId="{4331A928-CF1B-4B7F-B130-023ACB473C1B}" sibTransId="{B8266193-44B4-4F2D-B515-BD2A2DBB6131}"/>
    <dgm:cxn modelId="{2F7A2078-ED92-4BBF-BD41-E0A49116B3F5}" srcId="{0F2BB3F0-1394-424D-B3EE-2F8A00F03874}" destId="{8C90C19E-F6A4-452A-8DF5-84B2FE4634D5}" srcOrd="11" destOrd="0" parTransId="{AE145782-2A29-482E-986D-47239A2BFF2F}" sibTransId="{0DEA7198-9E63-40B9-A26C-F1083F05F7B2}"/>
    <dgm:cxn modelId="{AFEBFF21-5015-48AA-A63F-270405E31534}" type="presOf" srcId="{7D5D067E-D4B7-403E-9426-57C9332E253F}" destId="{31A997DC-C769-4F2C-AD93-52C03549D22C}" srcOrd="0" destOrd="0" presId="urn:microsoft.com/office/officeart/2005/8/layout/default"/>
    <dgm:cxn modelId="{558B3808-2303-4161-8EF0-B00284688BFA}" srcId="{0F2BB3F0-1394-424D-B3EE-2F8A00F03874}" destId="{7F0F820B-4413-4557-912C-E7BE4A6BF227}" srcOrd="16" destOrd="0" parTransId="{F0F344C8-D30A-4A3A-A3F9-CEEBAD4A723C}" sibTransId="{05A2E201-AAB6-46D9-973C-E654096F4E8E}"/>
    <dgm:cxn modelId="{6F259689-7A0D-4D36-9CBB-C44F13D20E6A}" srcId="{0F2BB3F0-1394-424D-B3EE-2F8A00F03874}" destId="{C70C218A-AB05-4056-8E73-84447705F540}" srcOrd="23" destOrd="0" parTransId="{8322AAB4-596C-4CB8-A63C-7529FD54AD21}" sibTransId="{CA689C9F-BAF9-467B-91E1-BC1FD6F04D71}"/>
    <dgm:cxn modelId="{DD7584D3-132C-45B7-8D75-CEE1DC8D8BED}" srcId="{0F2BB3F0-1394-424D-B3EE-2F8A00F03874}" destId="{623E24C0-57FA-4810-8718-6EB51977F259}" srcOrd="9" destOrd="0" parTransId="{9572586A-DD05-462C-91AC-5A2385B43EFD}" sibTransId="{FA87ACA9-DDAB-4D77-B002-A29E8DFB398E}"/>
    <dgm:cxn modelId="{5C36E6E6-B518-40C6-8CE0-F20F1B91BE46}" srcId="{0F2BB3F0-1394-424D-B3EE-2F8A00F03874}" destId="{050B09CC-2433-4D64-9E72-49FF4F4F9809}" srcOrd="17" destOrd="0" parTransId="{E854B98B-42A1-40C5-938F-F812D8A0F88A}" sibTransId="{18126501-2F74-4E59-8B46-6C4F5C78B2C5}"/>
    <dgm:cxn modelId="{9003DB52-9805-400F-8605-5688044DE528}" type="presOf" srcId="{B1D6DBA3-57BD-4A2E-8BB3-80269EEC2C59}" destId="{894FCAF6-C23C-4C90-AF82-6066B51FEEEF}" srcOrd="0" destOrd="0" presId="urn:microsoft.com/office/officeart/2005/8/layout/default"/>
    <dgm:cxn modelId="{1EF043F8-DFBA-428B-AE92-FB2C725E27B0}" srcId="{0F2BB3F0-1394-424D-B3EE-2F8A00F03874}" destId="{7D5D067E-D4B7-403E-9426-57C9332E253F}" srcOrd="2" destOrd="0" parTransId="{74F8D180-AC04-4995-B5FD-D2086A2D0790}" sibTransId="{40917378-78FD-4757-A988-95C465B8D57A}"/>
    <dgm:cxn modelId="{A4A0FA12-2650-44E3-A945-C62ECF352E26}" type="presOf" srcId="{BF1B6E79-AA68-4A8D-A345-E9AE12E37876}" destId="{AF259775-B196-460F-9A28-12114B919974}" srcOrd="0" destOrd="0" presId="urn:microsoft.com/office/officeart/2005/8/layout/default"/>
    <dgm:cxn modelId="{A05E5FCA-02FA-4E88-8D1A-73A8F96E1DFA}" type="presOf" srcId="{7E72853E-8322-45D0-82BF-1601555DA511}" destId="{13116024-B685-4555-867A-B26172E59B83}" srcOrd="0" destOrd="0" presId="urn:microsoft.com/office/officeart/2005/8/layout/default"/>
    <dgm:cxn modelId="{B271AE13-7C54-4B28-8BDF-C530D35629B7}" srcId="{0F2BB3F0-1394-424D-B3EE-2F8A00F03874}" destId="{88AD6B62-8009-4090-AC8C-3D4C5DE66D1C}" srcOrd="19" destOrd="0" parTransId="{E7938B5C-3BCA-4916-8445-54F7497871D2}" sibTransId="{115B5687-9331-4FFC-B274-A7FCC4E623DF}"/>
    <dgm:cxn modelId="{9030A67E-F5C2-48E4-82D7-329F6E9C225C}" type="presOf" srcId="{C70C218A-AB05-4056-8E73-84447705F540}" destId="{B0AA2063-1A37-49F7-AE36-4D63EC7BA876}" srcOrd="0" destOrd="0" presId="urn:microsoft.com/office/officeart/2005/8/layout/default"/>
    <dgm:cxn modelId="{1096949B-B324-4DF4-814C-70D188F20364}" type="presOf" srcId="{29CB7F83-AAA8-4B87-98FD-30879CCA04FE}" destId="{115FFA98-E4DA-4193-BA07-CD85F611EEAE}" srcOrd="0" destOrd="0" presId="urn:microsoft.com/office/officeart/2005/8/layout/default"/>
    <dgm:cxn modelId="{0EFA5E05-9D09-47DA-A9FE-EF57F4124085}" srcId="{0F2BB3F0-1394-424D-B3EE-2F8A00F03874}" destId="{AAE8891E-5588-477A-AC24-897FCC72A6B6}" srcOrd="20" destOrd="0" parTransId="{0F546FA7-9930-4D0A-9699-C0A3B4B3FEFE}" sibTransId="{391563A9-2BB4-4DAE-BD71-57CD39993DC8}"/>
    <dgm:cxn modelId="{414EECF9-2532-4BDB-81DB-587264770AEE}" srcId="{0F2BB3F0-1394-424D-B3EE-2F8A00F03874}" destId="{5274DC99-F97E-499A-9A02-57C8885A8740}" srcOrd="0" destOrd="0" parTransId="{4BFB70BC-3398-437A-B7E1-93278C3495B8}" sibTransId="{A538364B-BEA9-4B10-8BD0-AD735D94A62C}"/>
    <dgm:cxn modelId="{CB5355FC-040D-4FF1-BB18-DC44C25B9A4E}" srcId="{0F2BB3F0-1394-424D-B3EE-2F8A00F03874}" destId="{8BF8296C-CD00-49EC-A4C7-B34B04251129}" srcOrd="12" destOrd="0" parTransId="{A9E458CF-77E5-42FC-AFB7-87CBF8238760}" sibTransId="{935F9958-9297-4D6B-AC2D-1B33279FAF96}"/>
    <dgm:cxn modelId="{311FDD91-759D-4937-89F6-6993AC23070D}" srcId="{0F2BB3F0-1394-424D-B3EE-2F8A00F03874}" destId="{9AB5BB3A-F10C-4BF8-BE74-D7518A7C71B3}" srcOrd="5" destOrd="0" parTransId="{893C939F-2344-4515-8742-1A65949AE4A1}" sibTransId="{43408150-5E6A-4BB5-B168-91D9F7299DFC}"/>
    <dgm:cxn modelId="{953B494D-C65D-46B0-92D0-4A407D206496}" type="presOf" srcId="{9AB5BB3A-F10C-4BF8-BE74-D7518A7C71B3}" destId="{D39070FD-FAD8-49A8-B1E5-4BF7F70780E6}" srcOrd="0" destOrd="0" presId="urn:microsoft.com/office/officeart/2005/8/layout/default"/>
    <dgm:cxn modelId="{DC6975EC-31C0-476C-B629-656773C284DA}" srcId="{0F2BB3F0-1394-424D-B3EE-2F8A00F03874}" destId="{B1D6DBA3-57BD-4A2E-8BB3-80269EEC2C59}" srcOrd="14" destOrd="0" parTransId="{EE807089-EF93-4A00-9534-D0C2F576A338}" sibTransId="{36191C9C-4016-494D-8744-F42A3657FA22}"/>
    <dgm:cxn modelId="{4B77D49B-D01A-4967-849D-61253ED25EF4}" type="presOf" srcId="{623E24C0-57FA-4810-8718-6EB51977F259}" destId="{C3C3690D-B557-4214-927A-AF8D1552A37C}" srcOrd="0" destOrd="0" presId="urn:microsoft.com/office/officeart/2005/8/layout/default"/>
    <dgm:cxn modelId="{9D26004D-1335-437A-9575-87881A37C308}" type="presOf" srcId="{0950B8AE-3977-4906-99EB-82443540F7C1}" destId="{DC59AD73-4C4B-41A3-A520-2259755BCE17}" srcOrd="0" destOrd="0" presId="urn:microsoft.com/office/officeart/2005/8/layout/default"/>
    <dgm:cxn modelId="{27809909-4C89-45D9-AE10-6C11CB74E7F9}" type="presOf" srcId="{7F0F820B-4413-4557-912C-E7BE4A6BF227}" destId="{994829AD-43BB-4850-8E73-D332A1472C4E}" srcOrd="0" destOrd="0" presId="urn:microsoft.com/office/officeart/2005/8/layout/default"/>
    <dgm:cxn modelId="{30FDF3C6-C7F8-4A85-9891-969F255BA094}" type="presOf" srcId="{8BF8296C-CD00-49EC-A4C7-B34B04251129}" destId="{6FACD510-0EBA-471F-AC38-BE644469C691}" srcOrd="0" destOrd="0" presId="urn:microsoft.com/office/officeart/2005/8/layout/default"/>
    <dgm:cxn modelId="{9639042A-01FE-4B91-90ED-D9FBBBB761D6}" srcId="{0F2BB3F0-1394-424D-B3EE-2F8A00F03874}" destId="{29CB7F83-AAA8-4B87-98FD-30879CCA04FE}" srcOrd="7" destOrd="0" parTransId="{F6FEF5B6-BBED-46D5-A86C-F4A4F3CED1A1}" sibTransId="{6D6E5C88-6BD8-48A2-8CD4-EC753FBF6FE0}"/>
    <dgm:cxn modelId="{91E9498D-6EE3-4480-8F83-C8426ED94B0C}" type="presOf" srcId="{9CB4F563-857B-4B36-8224-6E8F306DB746}" destId="{6ED9E45B-CDF8-41F6-8DF4-2557EB54E1B8}" srcOrd="0" destOrd="0" presId="urn:microsoft.com/office/officeart/2005/8/layout/default"/>
    <dgm:cxn modelId="{C8D5A7CD-A521-4A2E-99B3-65642619A8E5}" srcId="{0F2BB3F0-1394-424D-B3EE-2F8A00F03874}" destId="{0950B8AE-3977-4906-99EB-82443540F7C1}" srcOrd="4" destOrd="0" parTransId="{0B76BDC6-7207-46A4-90F8-93F91149E4E4}" sibTransId="{7249BE0C-18FC-4F39-ABBE-DBB2D053D269}"/>
    <dgm:cxn modelId="{638AAD62-26E4-428C-813D-876FDB4FD59E}" srcId="{0F2BB3F0-1394-424D-B3EE-2F8A00F03874}" destId="{7E72853E-8322-45D0-82BF-1601555DA511}" srcOrd="10" destOrd="0" parTransId="{490E7697-5503-41D2-B532-2E2C1127F6DF}" sibTransId="{4CEA5C8C-ADFD-437C-B5FD-FDE266EDCBA0}"/>
    <dgm:cxn modelId="{BD3DBAE0-D342-41EA-9D85-2FC46D7A32CC}" type="presOf" srcId="{7F297429-4B66-423A-BAC7-A224697936AA}" destId="{19FB4B2B-1A57-434B-B140-198F123E6E45}" srcOrd="0" destOrd="0" presId="urn:microsoft.com/office/officeart/2005/8/layout/default"/>
    <dgm:cxn modelId="{2C3883DD-7F6D-49C5-9532-81E60656201B}" type="presOf" srcId="{DA443B9E-9542-4CC3-AC45-AA12BC14EDB5}" destId="{4EF5A244-D3E6-43C2-AA0A-0EBD01D18722}" srcOrd="0" destOrd="0" presId="urn:microsoft.com/office/officeart/2005/8/layout/default"/>
    <dgm:cxn modelId="{F17F0FB8-7DCF-404C-8E15-3067C8F545DF}" type="presOf" srcId="{425A3CEF-86DC-4B4B-BB1A-59AA93CA8C33}" destId="{06EAA0CB-BD37-4843-9542-267161AE83E7}" srcOrd="0" destOrd="0" presId="urn:microsoft.com/office/officeart/2005/8/layout/default"/>
    <dgm:cxn modelId="{D1EA431C-6924-4B21-B394-804B293FF3E0}" srcId="{0F2BB3F0-1394-424D-B3EE-2F8A00F03874}" destId="{D4B0E455-EAA6-4A08-BB0C-5BA414D88CF4}" srcOrd="21" destOrd="0" parTransId="{677D360C-DDAF-4FCB-B5A9-BA9667759D9C}" sibTransId="{55F5F4AB-48DF-4141-8EA9-AE24210A971B}"/>
    <dgm:cxn modelId="{7F5386FE-3A93-403D-9F4A-A8C96E12F859}" type="presOf" srcId="{1912BAC4-AE16-4884-A6F1-CD66C1A83488}" destId="{FC23A1D7-C587-4565-86A3-08667EC7A533}" srcOrd="0" destOrd="0" presId="urn:microsoft.com/office/officeart/2005/8/layout/default"/>
    <dgm:cxn modelId="{73D44F8B-D55F-41AC-82B3-914F16687B65}" srcId="{0F2BB3F0-1394-424D-B3EE-2F8A00F03874}" destId="{9CB4F563-857B-4B36-8224-6E8F306DB746}" srcOrd="1" destOrd="0" parTransId="{989990CB-DE20-4361-877F-D7F5F12DE005}" sibTransId="{CA30A7A3-B4C9-4BC8-9CA0-BB61193A1999}"/>
    <dgm:cxn modelId="{86578D06-0E4F-428B-AD90-6480C55BC2AF}" srcId="{0F2BB3F0-1394-424D-B3EE-2F8A00F03874}" destId="{DA443B9E-9542-4CC3-AC45-AA12BC14EDB5}" srcOrd="13" destOrd="0" parTransId="{A140D81A-71A2-408B-8905-CDABF7787138}" sibTransId="{957FA70B-3628-43F2-8142-F52B77AFF5D4}"/>
    <dgm:cxn modelId="{99DA67C7-6293-4E8B-9FCD-B059CB54CCEF}" type="presOf" srcId="{050B09CC-2433-4D64-9E72-49FF4F4F9809}" destId="{D6CEFF65-06EC-41CE-8CAC-9E98B1450438}" srcOrd="0" destOrd="0" presId="urn:microsoft.com/office/officeart/2005/8/layout/default"/>
    <dgm:cxn modelId="{80C3D03B-B704-4003-A5A4-501402188C11}" type="presOf" srcId="{8C90C19E-F6A4-452A-8DF5-84B2FE4634D5}" destId="{DFAD6381-A85A-4483-A6E0-FD0FA31B60C7}" srcOrd="0" destOrd="0" presId="urn:microsoft.com/office/officeart/2005/8/layout/default"/>
    <dgm:cxn modelId="{E6C82FDA-F23B-48FA-B19A-3F99954C0B08}" type="presOf" srcId="{C971DE5B-8CD2-4122-8B65-E970811F19CF}" destId="{67B50389-C21B-474F-9BC6-C48C33889DD7}" srcOrd="0" destOrd="0" presId="urn:microsoft.com/office/officeart/2005/8/layout/default"/>
    <dgm:cxn modelId="{90F50729-5C53-446E-A06B-A03B2F0A53A8}" srcId="{0F2BB3F0-1394-424D-B3EE-2F8A00F03874}" destId="{425A3CEF-86DC-4B4B-BB1A-59AA93CA8C33}" srcOrd="6" destOrd="0" parTransId="{A74F3948-0559-4D91-BC55-9AF07A96AD86}" sibTransId="{B571CC30-A25B-4838-8A28-9B0B55A72EF0}"/>
    <dgm:cxn modelId="{35A33F94-0BEB-4D05-87BD-510F0D55492B}" srcId="{0F2BB3F0-1394-424D-B3EE-2F8A00F03874}" destId="{7F297429-4B66-423A-BAC7-A224697936AA}" srcOrd="15" destOrd="0" parTransId="{984A4A41-8323-473C-B4B8-F2BECD043AC3}" sibTransId="{7F36CFD9-BE1C-4F7C-92F5-2BBCBB9A85A5}"/>
    <dgm:cxn modelId="{E5CA6FDD-F5A4-41C6-A000-B2E51213A698}" srcId="{0F2BB3F0-1394-424D-B3EE-2F8A00F03874}" destId="{58C04A32-3053-424A-ACA7-545DE94A5C1C}" srcOrd="18" destOrd="0" parTransId="{CA9B6064-8FDF-4DF3-93B5-A542C8A01DA0}" sibTransId="{C09CDE46-62EB-46B5-ADCB-44240420A3C2}"/>
    <dgm:cxn modelId="{7C4672B0-D360-4626-99E1-184844014CAB}" type="presOf" srcId="{D4B0E455-EAA6-4A08-BB0C-5BA414D88CF4}" destId="{CD917CC9-7A47-4C2C-96E6-A3B0EDADB593}" srcOrd="0" destOrd="0" presId="urn:microsoft.com/office/officeart/2005/8/layout/default"/>
    <dgm:cxn modelId="{0B60F586-9F9E-4368-8661-9811C0E685B0}" srcId="{0F2BB3F0-1394-424D-B3EE-2F8A00F03874}" destId="{1912BAC4-AE16-4884-A6F1-CD66C1A83488}" srcOrd="8" destOrd="0" parTransId="{87B79EBC-D616-4D80-BB5A-4E6420AFCB15}" sibTransId="{9C779BC6-125E-45FE-BC5D-8DDA8F855EFF}"/>
    <dgm:cxn modelId="{F0921846-F212-46FD-AA0D-88067138241B}" type="presOf" srcId="{58C04A32-3053-424A-ACA7-545DE94A5C1C}" destId="{07597BBE-F61C-40A5-AE0F-080CD7A67124}" srcOrd="0" destOrd="0" presId="urn:microsoft.com/office/officeart/2005/8/layout/default"/>
    <dgm:cxn modelId="{63D0A4D4-C233-48AB-BD74-8C41BDA30EE0}" srcId="{0F2BB3F0-1394-424D-B3EE-2F8A00F03874}" destId="{BF1B6E79-AA68-4A8D-A345-E9AE12E37876}" srcOrd="22" destOrd="0" parTransId="{02C4F70C-0BCC-4FD4-9DF9-71D187AC2201}" sibTransId="{1C39A0AD-9970-4FD5-A129-DFB4337EE21D}"/>
    <dgm:cxn modelId="{4B090A53-DA18-4682-90F6-AA9EB08B7EA4}" type="presOf" srcId="{AAE8891E-5588-477A-AC24-897FCC72A6B6}" destId="{6EBCEEF5-250A-4AC2-9CD9-82FE679519FC}" srcOrd="0" destOrd="0" presId="urn:microsoft.com/office/officeart/2005/8/layout/default"/>
    <dgm:cxn modelId="{204E8ADB-5567-4004-B0E2-632E172D0FFC}" type="presOf" srcId="{0F2BB3F0-1394-424D-B3EE-2F8A00F03874}" destId="{CF23646A-A2E5-4FA8-A1F6-18E26F568C6B}" srcOrd="0" destOrd="0" presId="urn:microsoft.com/office/officeart/2005/8/layout/default"/>
    <dgm:cxn modelId="{C617B962-71A2-4576-947D-AB0A8A3B0A15}" type="presOf" srcId="{88AD6B62-8009-4090-AC8C-3D4C5DE66D1C}" destId="{0D09661D-84FC-477A-A331-A6583E746039}" srcOrd="0" destOrd="0" presId="urn:microsoft.com/office/officeart/2005/8/layout/default"/>
    <dgm:cxn modelId="{CFA88B1E-42F2-46FF-AFE5-D1F6D96C280E}" type="presOf" srcId="{5274DC99-F97E-499A-9A02-57C8885A8740}" destId="{60218DAA-AA65-427C-B804-84C1CDF685C0}" srcOrd="0" destOrd="0" presId="urn:microsoft.com/office/officeart/2005/8/layout/default"/>
    <dgm:cxn modelId="{2916E76E-E849-4F8E-8605-6EF5E44ED48B}" type="presParOf" srcId="{CF23646A-A2E5-4FA8-A1F6-18E26F568C6B}" destId="{60218DAA-AA65-427C-B804-84C1CDF685C0}" srcOrd="0" destOrd="0" presId="urn:microsoft.com/office/officeart/2005/8/layout/default"/>
    <dgm:cxn modelId="{FB54CCE6-4651-481C-8E45-51C12803B984}" type="presParOf" srcId="{CF23646A-A2E5-4FA8-A1F6-18E26F568C6B}" destId="{B8756E98-E4E7-4762-8FA0-148FACC773FE}" srcOrd="1" destOrd="0" presId="urn:microsoft.com/office/officeart/2005/8/layout/default"/>
    <dgm:cxn modelId="{C0EE69C8-8195-451A-8D25-5A41EE324122}" type="presParOf" srcId="{CF23646A-A2E5-4FA8-A1F6-18E26F568C6B}" destId="{6ED9E45B-CDF8-41F6-8DF4-2557EB54E1B8}" srcOrd="2" destOrd="0" presId="urn:microsoft.com/office/officeart/2005/8/layout/default"/>
    <dgm:cxn modelId="{9C60AD9F-C048-4CD8-A65C-C6D236111AF3}" type="presParOf" srcId="{CF23646A-A2E5-4FA8-A1F6-18E26F568C6B}" destId="{739AAA80-8D41-4255-95D7-6044C5708DC5}" srcOrd="3" destOrd="0" presId="urn:microsoft.com/office/officeart/2005/8/layout/default"/>
    <dgm:cxn modelId="{41B31FF2-89EC-4471-9BAF-EFE7386E28D3}" type="presParOf" srcId="{CF23646A-A2E5-4FA8-A1F6-18E26F568C6B}" destId="{31A997DC-C769-4F2C-AD93-52C03549D22C}" srcOrd="4" destOrd="0" presId="urn:microsoft.com/office/officeart/2005/8/layout/default"/>
    <dgm:cxn modelId="{F75ED99A-0EA4-4526-9B4C-52AF756FBB2C}" type="presParOf" srcId="{CF23646A-A2E5-4FA8-A1F6-18E26F568C6B}" destId="{E1A7B1E2-9381-42AF-B405-31D655F0C821}" srcOrd="5" destOrd="0" presId="urn:microsoft.com/office/officeart/2005/8/layout/default"/>
    <dgm:cxn modelId="{1681092E-8ABD-45D1-BCFD-A43DED0A21FF}" type="presParOf" srcId="{CF23646A-A2E5-4FA8-A1F6-18E26F568C6B}" destId="{67B50389-C21B-474F-9BC6-C48C33889DD7}" srcOrd="6" destOrd="0" presId="urn:microsoft.com/office/officeart/2005/8/layout/default"/>
    <dgm:cxn modelId="{148543C6-C4E7-44C7-94C1-1D38236E4ACD}" type="presParOf" srcId="{CF23646A-A2E5-4FA8-A1F6-18E26F568C6B}" destId="{8DA97273-66E9-49B1-AE5F-5F1876BBB457}" srcOrd="7" destOrd="0" presId="urn:microsoft.com/office/officeart/2005/8/layout/default"/>
    <dgm:cxn modelId="{D4A98C08-B399-4CE2-8128-5412671FDD52}" type="presParOf" srcId="{CF23646A-A2E5-4FA8-A1F6-18E26F568C6B}" destId="{DC59AD73-4C4B-41A3-A520-2259755BCE17}" srcOrd="8" destOrd="0" presId="urn:microsoft.com/office/officeart/2005/8/layout/default"/>
    <dgm:cxn modelId="{B03AC016-0F30-4938-B326-707D7B2D1324}" type="presParOf" srcId="{CF23646A-A2E5-4FA8-A1F6-18E26F568C6B}" destId="{25C044B7-BAE2-43B4-A757-8243F7B9D1F9}" srcOrd="9" destOrd="0" presId="urn:microsoft.com/office/officeart/2005/8/layout/default"/>
    <dgm:cxn modelId="{EB6CBFC6-5B98-41E6-85DD-D07C01148F5E}" type="presParOf" srcId="{CF23646A-A2E5-4FA8-A1F6-18E26F568C6B}" destId="{D39070FD-FAD8-49A8-B1E5-4BF7F70780E6}" srcOrd="10" destOrd="0" presId="urn:microsoft.com/office/officeart/2005/8/layout/default"/>
    <dgm:cxn modelId="{AEFA3E66-3A92-43FC-BA9B-07C729D1ED5C}" type="presParOf" srcId="{CF23646A-A2E5-4FA8-A1F6-18E26F568C6B}" destId="{1D3A4983-C455-4CE5-A959-1C081160643A}" srcOrd="11" destOrd="0" presId="urn:microsoft.com/office/officeart/2005/8/layout/default"/>
    <dgm:cxn modelId="{E46A7884-6D36-4C43-A7F4-8DAAFC7EBEE1}" type="presParOf" srcId="{CF23646A-A2E5-4FA8-A1F6-18E26F568C6B}" destId="{06EAA0CB-BD37-4843-9542-267161AE83E7}" srcOrd="12" destOrd="0" presId="urn:microsoft.com/office/officeart/2005/8/layout/default"/>
    <dgm:cxn modelId="{6F079B16-F62C-49AD-824F-C0B0BA047B87}" type="presParOf" srcId="{CF23646A-A2E5-4FA8-A1F6-18E26F568C6B}" destId="{B9B2D120-343D-473A-B51C-BE96042B0B00}" srcOrd="13" destOrd="0" presId="urn:microsoft.com/office/officeart/2005/8/layout/default"/>
    <dgm:cxn modelId="{287B87C9-92ED-4759-BAC3-25ED56003B0E}" type="presParOf" srcId="{CF23646A-A2E5-4FA8-A1F6-18E26F568C6B}" destId="{115FFA98-E4DA-4193-BA07-CD85F611EEAE}" srcOrd="14" destOrd="0" presId="urn:microsoft.com/office/officeart/2005/8/layout/default"/>
    <dgm:cxn modelId="{9328EA38-D8AF-4193-BBA0-CC1418963EC5}" type="presParOf" srcId="{CF23646A-A2E5-4FA8-A1F6-18E26F568C6B}" destId="{FFE27AFE-CE83-476A-A6BC-D01A6148492A}" srcOrd="15" destOrd="0" presId="urn:microsoft.com/office/officeart/2005/8/layout/default"/>
    <dgm:cxn modelId="{5BA7B2BD-4640-47B3-B6D2-6C2041B75A5C}" type="presParOf" srcId="{CF23646A-A2E5-4FA8-A1F6-18E26F568C6B}" destId="{FC23A1D7-C587-4565-86A3-08667EC7A533}" srcOrd="16" destOrd="0" presId="urn:microsoft.com/office/officeart/2005/8/layout/default"/>
    <dgm:cxn modelId="{24763E9F-C076-4D96-B199-A7C5C7087ABB}" type="presParOf" srcId="{CF23646A-A2E5-4FA8-A1F6-18E26F568C6B}" destId="{85E5C100-A9D7-460D-85A7-67F3BC83AAE2}" srcOrd="17" destOrd="0" presId="urn:microsoft.com/office/officeart/2005/8/layout/default"/>
    <dgm:cxn modelId="{438D3380-C578-4353-8AE0-5F3BBC9628CC}" type="presParOf" srcId="{CF23646A-A2E5-4FA8-A1F6-18E26F568C6B}" destId="{C3C3690D-B557-4214-927A-AF8D1552A37C}" srcOrd="18" destOrd="0" presId="urn:microsoft.com/office/officeart/2005/8/layout/default"/>
    <dgm:cxn modelId="{5D0E8CD5-6AC6-447E-A864-2E82EB4809BA}" type="presParOf" srcId="{CF23646A-A2E5-4FA8-A1F6-18E26F568C6B}" destId="{81A1E51B-7C9C-42E0-A2C3-9E7B37BCF0E8}" srcOrd="19" destOrd="0" presId="urn:microsoft.com/office/officeart/2005/8/layout/default"/>
    <dgm:cxn modelId="{EDC2457D-2A33-48A6-AF38-8CFCDEF2118A}" type="presParOf" srcId="{CF23646A-A2E5-4FA8-A1F6-18E26F568C6B}" destId="{13116024-B685-4555-867A-B26172E59B83}" srcOrd="20" destOrd="0" presId="urn:microsoft.com/office/officeart/2005/8/layout/default"/>
    <dgm:cxn modelId="{60B74F64-41B4-4CB1-B3EF-5992D2133745}" type="presParOf" srcId="{CF23646A-A2E5-4FA8-A1F6-18E26F568C6B}" destId="{EFF4CD03-2752-42D1-8B96-0A46BBDF95D5}" srcOrd="21" destOrd="0" presId="urn:microsoft.com/office/officeart/2005/8/layout/default"/>
    <dgm:cxn modelId="{342524C9-EE01-497B-B3F9-2C2507320A18}" type="presParOf" srcId="{CF23646A-A2E5-4FA8-A1F6-18E26F568C6B}" destId="{DFAD6381-A85A-4483-A6E0-FD0FA31B60C7}" srcOrd="22" destOrd="0" presId="urn:microsoft.com/office/officeart/2005/8/layout/default"/>
    <dgm:cxn modelId="{171A6175-AA32-447F-8676-44377C34DF93}" type="presParOf" srcId="{CF23646A-A2E5-4FA8-A1F6-18E26F568C6B}" destId="{106C3A28-387C-4CCA-8100-D1C9B0FB8425}" srcOrd="23" destOrd="0" presId="urn:microsoft.com/office/officeart/2005/8/layout/default"/>
    <dgm:cxn modelId="{13CF9503-009B-4DDE-9214-F94CCA5A95B5}" type="presParOf" srcId="{CF23646A-A2E5-4FA8-A1F6-18E26F568C6B}" destId="{6FACD510-0EBA-471F-AC38-BE644469C691}" srcOrd="24" destOrd="0" presId="urn:microsoft.com/office/officeart/2005/8/layout/default"/>
    <dgm:cxn modelId="{33E97CBA-7AA2-478B-B6B1-9684EC1D45FE}" type="presParOf" srcId="{CF23646A-A2E5-4FA8-A1F6-18E26F568C6B}" destId="{9488BCCB-27F0-4FFA-8002-75767203F868}" srcOrd="25" destOrd="0" presId="urn:microsoft.com/office/officeart/2005/8/layout/default"/>
    <dgm:cxn modelId="{D3101747-8EBC-4390-BF34-36E86CDF482E}" type="presParOf" srcId="{CF23646A-A2E5-4FA8-A1F6-18E26F568C6B}" destId="{4EF5A244-D3E6-43C2-AA0A-0EBD01D18722}" srcOrd="26" destOrd="0" presId="urn:microsoft.com/office/officeart/2005/8/layout/default"/>
    <dgm:cxn modelId="{4D4FF535-4C67-43DE-AD93-9B43B840572A}" type="presParOf" srcId="{CF23646A-A2E5-4FA8-A1F6-18E26F568C6B}" destId="{71B4F847-CCE3-49C5-9B2E-6CDA6B09CC1C}" srcOrd="27" destOrd="0" presId="urn:microsoft.com/office/officeart/2005/8/layout/default"/>
    <dgm:cxn modelId="{D24479EA-7C75-4C4F-91BE-27356531AC17}" type="presParOf" srcId="{CF23646A-A2E5-4FA8-A1F6-18E26F568C6B}" destId="{894FCAF6-C23C-4C90-AF82-6066B51FEEEF}" srcOrd="28" destOrd="0" presId="urn:microsoft.com/office/officeart/2005/8/layout/default"/>
    <dgm:cxn modelId="{942A1EDA-F052-435C-B9EF-10B42FC0C5E7}" type="presParOf" srcId="{CF23646A-A2E5-4FA8-A1F6-18E26F568C6B}" destId="{A3A04B96-182E-47BF-8AAD-44969B2AB99F}" srcOrd="29" destOrd="0" presId="urn:microsoft.com/office/officeart/2005/8/layout/default"/>
    <dgm:cxn modelId="{F3B5E879-5EFA-4422-B4DE-CEA0EB1C1BF8}" type="presParOf" srcId="{CF23646A-A2E5-4FA8-A1F6-18E26F568C6B}" destId="{19FB4B2B-1A57-434B-B140-198F123E6E45}" srcOrd="30" destOrd="0" presId="urn:microsoft.com/office/officeart/2005/8/layout/default"/>
    <dgm:cxn modelId="{E167455C-D471-43D0-8A77-4D32AEC5050D}" type="presParOf" srcId="{CF23646A-A2E5-4FA8-A1F6-18E26F568C6B}" destId="{1B73593B-1BD5-4DD0-8CC0-D6206B563EFA}" srcOrd="31" destOrd="0" presId="urn:microsoft.com/office/officeart/2005/8/layout/default"/>
    <dgm:cxn modelId="{728ADBA5-E38B-4240-88B0-496F62713626}" type="presParOf" srcId="{CF23646A-A2E5-4FA8-A1F6-18E26F568C6B}" destId="{994829AD-43BB-4850-8E73-D332A1472C4E}" srcOrd="32" destOrd="0" presId="urn:microsoft.com/office/officeart/2005/8/layout/default"/>
    <dgm:cxn modelId="{DA92AE68-05AC-402B-AFB6-EAE7DD496666}" type="presParOf" srcId="{CF23646A-A2E5-4FA8-A1F6-18E26F568C6B}" destId="{6D8DBB7B-DEF3-43D8-B8FC-82CCD46E1001}" srcOrd="33" destOrd="0" presId="urn:microsoft.com/office/officeart/2005/8/layout/default"/>
    <dgm:cxn modelId="{B9B70650-4D37-4F2E-A9ED-583A458E6804}" type="presParOf" srcId="{CF23646A-A2E5-4FA8-A1F6-18E26F568C6B}" destId="{D6CEFF65-06EC-41CE-8CAC-9E98B1450438}" srcOrd="34" destOrd="0" presId="urn:microsoft.com/office/officeart/2005/8/layout/default"/>
    <dgm:cxn modelId="{4ADAF748-21A3-464B-8338-1AC5EE594258}" type="presParOf" srcId="{CF23646A-A2E5-4FA8-A1F6-18E26F568C6B}" destId="{3AF40416-58BA-44F8-9AB9-DA4EF62292DE}" srcOrd="35" destOrd="0" presId="urn:microsoft.com/office/officeart/2005/8/layout/default"/>
    <dgm:cxn modelId="{00D6720A-A961-4316-A5F9-6D264F64ECB4}" type="presParOf" srcId="{CF23646A-A2E5-4FA8-A1F6-18E26F568C6B}" destId="{07597BBE-F61C-40A5-AE0F-080CD7A67124}" srcOrd="36" destOrd="0" presId="urn:microsoft.com/office/officeart/2005/8/layout/default"/>
    <dgm:cxn modelId="{D9CBB168-1C81-425C-9881-B61DAF8F0021}" type="presParOf" srcId="{CF23646A-A2E5-4FA8-A1F6-18E26F568C6B}" destId="{9CBCF83F-9D92-4DE1-9943-7F8B3207B63A}" srcOrd="37" destOrd="0" presId="urn:microsoft.com/office/officeart/2005/8/layout/default"/>
    <dgm:cxn modelId="{A84F5B31-CE4C-4DAD-8DD5-08C8DB154A0B}" type="presParOf" srcId="{CF23646A-A2E5-4FA8-A1F6-18E26F568C6B}" destId="{0D09661D-84FC-477A-A331-A6583E746039}" srcOrd="38" destOrd="0" presId="urn:microsoft.com/office/officeart/2005/8/layout/default"/>
    <dgm:cxn modelId="{D5D7BF8A-7F95-44FA-B0F4-A3A94F07A9E7}" type="presParOf" srcId="{CF23646A-A2E5-4FA8-A1F6-18E26F568C6B}" destId="{D1D35257-9B20-4A2C-A5CE-A29AA1033095}" srcOrd="39" destOrd="0" presId="urn:microsoft.com/office/officeart/2005/8/layout/default"/>
    <dgm:cxn modelId="{CF0A6C08-2D70-441E-AC69-4E173E78F020}" type="presParOf" srcId="{CF23646A-A2E5-4FA8-A1F6-18E26F568C6B}" destId="{6EBCEEF5-250A-4AC2-9CD9-82FE679519FC}" srcOrd="40" destOrd="0" presId="urn:microsoft.com/office/officeart/2005/8/layout/default"/>
    <dgm:cxn modelId="{2BF35B01-B7EF-4EE9-8006-10F31112FCDD}" type="presParOf" srcId="{CF23646A-A2E5-4FA8-A1F6-18E26F568C6B}" destId="{DCA73CC5-0357-4CF9-88CC-02DE6FF9D488}" srcOrd="41" destOrd="0" presId="urn:microsoft.com/office/officeart/2005/8/layout/default"/>
    <dgm:cxn modelId="{97B10942-5929-4828-9FB5-780E1781A23C}" type="presParOf" srcId="{CF23646A-A2E5-4FA8-A1F6-18E26F568C6B}" destId="{CD917CC9-7A47-4C2C-96E6-A3B0EDADB593}" srcOrd="42" destOrd="0" presId="urn:microsoft.com/office/officeart/2005/8/layout/default"/>
    <dgm:cxn modelId="{83E2030D-CB7C-42B0-84C0-F947E223086D}" type="presParOf" srcId="{CF23646A-A2E5-4FA8-A1F6-18E26F568C6B}" destId="{E8693A6E-5BDD-49B0-9133-C03EE2E2D5FD}" srcOrd="43" destOrd="0" presId="urn:microsoft.com/office/officeart/2005/8/layout/default"/>
    <dgm:cxn modelId="{D60B607B-C819-4EA9-B399-BA380C899930}" type="presParOf" srcId="{CF23646A-A2E5-4FA8-A1F6-18E26F568C6B}" destId="{AF259775-B196-460F-9A28-12114B919974}" srcOrd="44" destOrd="0" presId="urn:microsoft.com/office/officeart/2005/8/layout/default"/>
    <dgm:cxn modelId="{5FF051E8-2802-4570-9CBE-6D9E6D4641B5}" type="presParOf" srcId="{CF23646A-A2E5-4FA8-A1F6-18E26F568C6B}" destId="{D31AA226-2FFF-4758-944C-CCE0EC711D8D}" srcOrd="45" destOrd="0" presId="urn:microsoft.com/office/officeart/2005/8/layout/default"/>
    <dgm:cxn modelId="{284CB095-690A-4A60-9AEB-65BA46208698}" type="presParOf" srcId="{CF23646A-A2E5-4FA8-A1F6-18E26F568C6B}" destId="{B0AA2063-1A37-49F7-AE36-4D63EC7BA876}" srcOrd="4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145166-64AC-4B64-B6A3-10460CE0D1CA}" type="doc">
      <dgm:prSet loTypeId="urn:microsoft.com/office/officeart/2005/8/layout/list1" loCatId="list" qsTypeId="urn:microsoft.com/office/officeart/2005/8/quickstyle/simple5" qsCatId="simple" csTypeId="urn:microsoft.com/office/officeart/2005/8/colors/accent2_5" csCatId="accent2" phldr="1"/>
      <dgm:spPr/>
      <dgm:t>
        <a:bodyPr/>
        <a:lstStyle/>
        <a:p>
          <a:endParaRPr lang="en-US"/>
        </a:p>
      </dgm:t>
    </dgm:pt>
    <dgm:pt modelId="{090B2065-A028-416D-824E-05C8396E43EA}">
      <dgm:prSet phldrT="[Text]" custT="1"/>
      <dgm:spPr/>
      <dgm:t>
        <a:bodyPr/>
        <a:lstStyle/>
        <a:p>
          <a:r>
            <a:rPr lang="en-US" sz="2000" b="1" dirty="0" smtClean="0"/>
            <a:t>Accuracy</a:t>
          </a:r>
          <a:endParaRPr lang="en-US" sz="2000" b="1" dirty="0"/>
        </a:p>
      </dgm:t>
    </dgm:pt>
    <dgm:pt modelId="{F7BB8DBA-DBB2-473F-95B1-13AECB340B88}" type="parTrans" cxnId="{11C62900-8A07-4023-98AF-F21529E9E4F1}">
      <dgm:prSet/>
      <dgm:spPr/>
      <dgm:t>
        <a:bodyPr/>
        <a:lstStyle/>
        <a:p>
          <a:endParaRPr lang="en-US"/>
        </a:p>
      </dgm:t>
    </dgm:pt>
    <dgm:pt modelId="{1A30AD9E-2175-4635-85BF-787404D6F7B9}" type="sibTrans" cxnId="{11C62900-8A07-4023-98AF-F21529E9E4F1}">
      <dgm:prSet/>
      <dgm:spPr/>
      <dgm:t>
        <a:bodyPr/>
        <a:lstStyle/>
        <a:p>
          <a:endParaRPr lang="en-US"/>
        </a:p>
      </dgm:t>
    </dgm:pt>
    <dgm:pt modelId="{9051A24B-DABB-411A-BEC3-39403F87F365}">
      <dgm:prSet phldrT="[Text]" custT="1"/>
      <dgm:spPr/>
      <dgm:t>
        <a:bodyPr/>
        <a:lstStyle/>
        <a:p>
          <a:r>
            <a:rPr lang="en-US" sz="2000" b="1" dirty="0" smtClean="0"/>
            <a:t>Sources</a:t>
          </a:r>
          <a:endParaRPr lang="en-US" sz="2000" b="1" dirty="0"/>
        </a:p>
      </dgm:t>
    </dgm:pt>
    <dgm:pt modelId="{B5B2E569-BC6B-4512-B5BC-6ADD7D6BE624}" type="parTrans" cxnId="{F02DA4C5-7821-4CEF-ADD4-E9741B103722}">
      <dgm:prSet/>
      <dgm:spPr/>
      <dgm:t>
        <a:bodyPr/>
        <a:lstStyle/>
        <a:p>
          <a:endParaRPr lang="en-US"/>
        </a:p>
      </dgm:t>
    </dgm:pt>
    <dgm:pt modelId="{38FEFB0B-B824-4DB3-B013-4937A2DDEA4D}" type="sibTrans" cxnId="{F02DA4C5-7821-4CEF-ADD4-E9741B103722}">
      <dgm:prSet/>
      <dgm:spPr/>
      <dgm:t>
        <a:bodyPr/>
        <a:lstStyle/>
        <a:p>
          <a:endParaRPr lang="en-US"/>
        </a:p>
      </dgm:t>
    </dgm:pt>
    <dgm:pt modelId="{734152DD-8E86-46C4-8833-15897CA4B03B}">
      <dgm:prSet phldrT="[Text]" custT="1"/>
      <dgm:spPr/>
      <dgm:t>
        <a:bodyPr/>
        <a:lstStyle/>
        <a:p>
          <a:r>
            <a:rPr lang="en-US" sz="2000" b="1" dirty="0" smtClean="0"/>
            <a:t>Technology</a:t>
          </a:r>
          <a:endParaRPr lang="en-US" sz="2000" b="1" dirty="0"/>
        </a:p>
      </dgm:t>
    </dgm:pt>
    <dgm:pt modelId="{8A24A404-4C76-4585-9461-31EEC130D083}" type="parTrans" cxnId="{376F17AF-37DD-45A7-9398-E0C90EDA64A8}">
      <dgm:prSet/>
      <dgm:spPr/>
      <dgm:t>
        <a:bodyPr/>
        <a:lstStyle/>
        <a:p>
          <a:endParaRPr lang="en-US"/>
        </a:p>
      </dgm:t>
    </dgm:pt>
    <dgm:pt modelId="{B6B9668F-6169-465E-862F-D7BAE33894C5}" type="sibTrans" cxnId="{376F17AF-37DD-45A7-9398-E0C90EDA64A8}">
      <dgm:prSet/>
      <dgm:spPr/>
      <dgm:t>
        <a:bodyPr/>
        <a:lstStyle/>
        <a:p>
          <a:endParaRPr lang="en-US"/>
        </a:p>
      </dgm:t>
    </dgm:pt>
    <dgm:pt modelId="{76113738-E9A4-4ECA-90D4-B943F7F27C02}">
      <dgm:prSet phldrT="[Text]"/>
      <dgm:spPr/>
      <dgm:t>
        <a:bodyPr/>
        <a:lstStyle/>
        <a:p>
          <a:r>
            <a:rPr lang="en-US" dirty="0" smtClean="0"/>
            <a:t>How good is your data?</a:t>
          </a:r>
          <a:endParaRPr lang="en-US" b="1" dirty="0"/>
        </a:p>
      </dgm:t>
    </dgm:pt>
    <dgm:pt modelId="{2D21703B-4550-464D-9B10-324148C597B8}" type="parTrans" cxnId="{C8937632-C414-4301-9229-A025D3A6CAF9}">
      <dgm:prSet/>
      <dgm:spPr/>
      <dgm:t>
        <a:bodyPr/>
        <a:lstStyle/>
        <a:p>
          <a:endParaRPr lang="en-US"/>
        </a:p>
      </dgm:t>
    </dgm:pt>
    <dgm:pt modelId="{E85E0710-8212-4090-9CB3-E4DC3CD2DBC2}" type="sibTrans" cxnId="{C8937632-C414-4301-9229-A025D3A6CAF9}">
      <dgm:prSet/>
      <dgm:spPr/>
      <dgm:t>
        <a:bodyPr/>
        <a:lstStyle/>
        <a:p>
          <a:endParaRPr lang="en-US"/>
        </a:p>
      </dgm:t>
    </dgm:pt>
    <dgm:pt modelId="{8CCF45E0-9D53-48A6-8A56-7A684F3F990A}">
      <dgm:prSet phldrT="[Text]"/>
      <dgm:spPr/>
      <dgm:t>
        <a:bodyPr/>
        <a:lstStyle/>
        <a:p>
          <a:r>
            <a:rPr lang="en-US" dirty="0" smtClean="0"/>
            <a:t>What are you using? Are you limiting yourself to internal sources?</a:t>
          </a:r>
          <a:endParaRPr lang="en-US" dirty="0"/>
        </a:p>
      </dgm:t>
    </dgm:pt>
    <dgm:pt modelId="{F7E589C6-1875-4917-9B42-C2D656A76A6F}" type="parTrans" cxnId="{96062B2A-8085-4230-B58A-EF993CF5D565}">
      <dgm:prSet/>
      <dgm:spPr/>
      <dgm:t>
        <a:bodyPr/>
        <a:lstStyle/>
        <a:p>
          <a:endParaRPr lang="en-US"/>
        </a:p>
      </dgm:t>
    </dgm:pt>
    <dgm:pt modelId="{0F09626B-F7A5-48AF-92EF-B4761B33B7B6}" type="sibTrans" cxnId="{96062B2A-8085-4230-B58A-EF993CF5D565}">
      <dgm:prSet/>
      <dgm:spPr/>
      <dgm:t>
        <a:bodyPr/>
        <a:lstStyle/>
        <a:p>
          <a:endParaRPr lang="en-US"/>
        </a:p>
      </dgm:t>
    </dgm:pt>
    <dgm:pt modelId="{6F928A86-BB0B-4D7D-89A2-B8634AF48B57}">
      <dgm:prSet phldrT="[Text]"/>
      <dgm:spPr/>
      <dgm:t>
        <a:bodyPr/>
        <a:lstStyle/>
        <a:p>
          <a:r>
            <a:rPr lang="en-US" dirty="0" smtClean="0"/>
            <a:t>Are you capable of doing what you want with the data?</a:t>
          </a:r>
          <a:endParaRPr lang="en-US" dirty="0"/>
        </a:p>
      </dgm:t>
    </dgm:pt>
    <dgm:pt modelId="{8DFA0E73-A6D6-4385-8C5A-D5A8AF122CC7}" type="parTrans" cxnId="{8D81E484-9C4D-4F89-85EC-042E0CF5B2C7}">
      <dgm:prSet/>
      <dgm:spPr/>
      <dgm:t>
        <a:bodyPr/>
        <a:lstStyle/>
        <a:p>
          <a:endParaRPr lang="en-US"/>
        </a:p>
      </dgm:t>
    </dgm:pt>
    <dgm:pt modelId="{02A918B0-73E7-4A6A-9D98-5721DF4CFBF7}" type="sibTrans" cxnId="{8D81E484-9C4D-4F89-85EC-042E0CF5B2C7}">
      <dgm:prSet/>
      <dgm:spPr/>
      <dgm:t>
        <a:bodyPr/>
        <a:lstStyle/>
        <a:p>
          <a:endParaRPr lang="en-US"/>
        </a:p>
      </dgm:t>
    </dgm:pt>
    <dgm:pt modelId="{69A8987C-7643-4FD3-88A1-9E0263FB44B7}">
      <dgm:prSet phldrT="[Text]" custT="1"/>
      <dgm:spPr/>
      <dgm:t>
        <a:bodyPr/>
        <a:lstStyle/>
        <a:p>
          <a:r>
            <a:rPr lang="en-US" sz="2000" b="1" smtClean="0"/>
            <a:t>Relevance</a:t>
          </a:r>
          <a:endParaRPr lang="en-US" sz="2000" b="1" dirty="0"/>
        </a:p>
      </dgm:t>
    </dgm:pt>
    <dgm:pt modelId="{4278B514-5CD3-41AE-AB30-08D90F476D64}" type="parTrans" cxnId="{8882A774-97F5-4E2A-9EAB-A92A6CE91688}">
      <dgm:prSet/>
      <dgm:spPr/>
      <dgm:t>
        <a:bodyPr/>
        <a:lstStyle/>
        <a:p>
          <a:endParaRPr lang="en-US"/>
        </a:p>
      </dgm:t>
    </dgm:pt>
    <dgm:pt modelId="{5710292F-2703-4E84-A9F6-BFAE6053D69E}" type="sibTrans" cxnId="{8882A774-97F5-4E2A-9EAB-A92A6CE91688}">
      <dgm:prSet/>
      <dgm:spPr/>
      <dgm:t>
        <a:bodyPr/>
        <a:lstStyle/>
        <a:p>
          <a:endParaRPr lang="en-US"/>
        </a:p>
      </dgm:t>
    </dgm:pt>
    <dgm:pt modelId="{0F476101-7751-43CE-8157-2F4F535D47C5}">
      <dgm:prSet phldrT="[Text]"/>
      <dgm:spPr/>
      <dgm:t>
        <a:bodyPr/>
        <a:lstStyle/>
        <a:p>
          <a:r>
            <a:rPr lang="en-US" dirty="0" smtClean="0"/>
            <a:t>To whom can and should we compare our metrics?</a:t>
          </a:r>
          <a:endParaRPr lang="en-US" dirty="0"/>
        </a:p>
      </dgm:t>
    </dgm:pt>
    <dgm:pt modelId="{938E8C7B-E687-4A21-9718-B30DAB0CC956}" type="parTrans" cxnId="{B1815C3A-2BB0-4ED9-AA9F-3A5F9AFFF33E}">
      <dgm:prSet/>
      <dgm:spPr/>
      <dgm:t>
        <a:bodyPr/>
        <a:lstStyle/>
        <a:p>
          <a:endParaRPr lang="en-US"/>
        </a:p>
      </dgm:t>
    </dgm:pt>
    <dgm:pt modelId="{6B8A1AC3-6D65-40C7-884E-08D4DD8392D4}" type="sibTrans" cxnId="{B1815C3A-2BB0-4ED9-AA9F-3A5F9AFFF33E}">
      <dgm:prSet/>
      <dgm:spPr/>
      <dgm:t>
        <a:bodyPr/>
        <a:lstStyle/>
        <a:p>
          <a:endParaRPr lang="en-US"/>
        </a:p>
      </dgm:t>
    </dgm:pt>
    <dgm:pt modelId="{A4781465-AD11-4590-AA60-089DC1AD98E1}" type="pres">
      <dgm:prSet presAssocID="{E4145166-64AC-4B64-B6A3-10460CE0D1CA}" presName="linear" presStyleCnt="0">
        <dgm:presLayoutVars>
          <dgm:dir/>
          <dgm:animLvl val="lvl"/>
          <dgm:resizeHandles val="exact"/>
        </dgm:presLayoutVars>
      </dgm:prSet>
      <dgm:spPr/>
      <dgm:t>
        <a:bodyPr/>
        <a:lstStyle/>
        <a:p>
          <a:endParaRPr lang="en-US"/>
        </a:p>
      </dgm:t>
    </dgm:pt>
    <dgm:pt modelId="{C61FB083-D980-4F40-943E-F4101F2477E2}" type="pres">
      <dgm:prSet presAssocID="{090B2065-A028-416D-824E-05C8396E43EA}" presName="parentLin" presStyleCnt="0"/>
      <dgm:spPr/>
      <dgm:t>
        <a:bodyPr/>
        <a:lstStyle/>
        <a:p>
          <a:endParaRPr lang="en-US"/>
        </a:p>
      </dgm:t>
    </dgm:pt>
    <dgm:pt modelId="{DE7B85F9-342C-44C9-8BFF-566067B45E76}" type="pres">
      <dgm:prSet presAssocID="{090B2065-A028-416D-824E-05C8396E43EA}" presName="parentLeftMargin" presStyleLbl="node1" presStyleIdx="0" presStyleCnt="4"/>
      <dgm:spPr/>
      <dgm:t>
        <a:bodyPr/>
        <a:lstStyle/>
        <a:p>
          <a:endParaRPr lang="en-US"/>
        </a:p>
      </dgm:t>
    </dgm:pt>
    <dgm:pt modelId="{FE58BB77-7AB4-4193-8CF5-A156280FCDFF}" type="pres">
      <dgm:prSet presAssocID="{090B2065-A028-416D-824E-05C8396E43EA}" presName="parentText" presStyleLbl="node1" presStyleIdx="0" presStyleCnt="4">
        <dgm:presLayoutVars>
          <dgm:chMax val="0"/>
          <dgm:bulletEnabled val="1"/>
        </dgm:presLayoutVars>
      </dgm:prSet>
      <dgm:spPr/>
      <dgm:t>
        <a:bodyPr/>
        <a:lstStyle/>
        <a:p>
          <a:endParaRPr lang="en-US"/>
        </a:p>
      </dgm:t>
    </dgm:pt>
    <dgm:pt modelId="{F92AA3DD-0E72-42F0-8117-EE62D0CC6620}" type="pres">
      <dgm:prSet presAssocID="{090B2065-A028-416D-824E-05C8396E43EA}" presName="negativeSpace" presStyleCnt="0"/>
      <dgm:spPr/>
      <dgm:t>
        <a:bodyPr/>
        <a:lstStyle/>
        <a:p>
          <a:endParaRPr lang="en-US"/>
        </a:p>
      </dgm:t>
    </dgm:pt>
    <dgm:pt modelId="{717D8C47-6551-4C02-B77F-2B09FA375950}" type="pres">
      <dgm:prSet presAssocID="{090B2065-A028-416D-824E-05C8396E43EA}" presName="childText" presStyleLbl="conFgAcc1" presStyleIdx="0" presStyleCnt="4">
        <dgm:presLayoutVars>
          <dgm:bulletEnabled val="1"/>
        </dgm:presLayoutVars>
      </dgm:prSet>
      <dgm:spPr/>
      <dgm:t>
        <a:bodyPr/>
        <a:lstStyle/>
        <a:p>
          <a:endParaRPr lang="en-US"/>
        </a:p>
      </dgm:t>
    </dgm:pt>
    <dgm:pt modelId="{88E4314E-84FA-4841-8AF4-DB1BA309CD0D}" type="pres">
      <dgm:prSet presAssocID="{1A30AD9E-2175-4635-85BF-787404D6F7B9}" presName="spaceBetweenRectangles" presStyleCnt="0"/>
      <dgm:spPr/>
      <dgm:t>
        <a:bodyPr/>
        <a:lstStyle/>
        <a:p>
          <a:endParaRPr lang="en-US"/>
        </a:p>
      </dgm:t>
    </dgm:pt>
    <dgm:pt modelId="{373BA961-26EA-4AAF-A98E-A8D1F9AB996F}" type="pres">
      <dgm:prSet presAssocID="{9051A24B-DABB-411A-BEC3-39403F87F365}" presName="parentLin" presStyleCnt="0"/>
      <dgm:spPr/>
      <dgm:t>
        <a:bodyPr/>
        <a:lstStyle/>
        <a:p>
          <a:endParaRPr lang="en-US"/>
        </a:p>
      </dgm:t>
    </dgm:pt>
    <dgm:pt modelId="{1070038E-5F59-4987-AC16-E2F0880E0F0B}" type="pres">
      <dgm:prSet presAssocID="{9051A24B-DABB-411A-BEC3-39403F87F365}" presName="parentLeftMargin" presStyleLbl="node1" presStyleIdx="0" presStyleCnt="4"/>
      <dgm:spPr/>
      <dgm:t>
        <a:bodyPr/>
        <a:lstStyle/>
        <a:p>
          <a:endParaRPr lang="en-US"/>
        </a:p>
      </dgm:t>
    </dgm:pt>
    <dgm:pt modelId="{29BA0675-CBC2-4794-839E-3C5F1282D588}" type="pres">
      <dgm:prSet presAssocID="{9051A24B-DABB-411A-BEC3-39403F87F365}" presName="parentText" presStyleLbl="node1" presStyleIdx="1" presStyleCnt="4">
        <dgm:presLayoutVars>
          <dgm:chMax val="0"/>
          <dgm:bulletEnabled val="1"/>
        </dgm:presLayoutVars>
      </dgm:prSet>
      <dgm:spPr/>
      <dgm:t>
        <a:bodyPr/>
        <a:lstStyle/>
        <a:p>
          <a:endParaRPr lang="en-US"/>
        </a:p>
      </dgm:t>
    </dgm:pt>
    <dgm:pt modelId="{0885061A-1944-4F34-8C16-25D382BCFABA}" type="pres">
      <dgm:prSet presAssocID="{9051A24B-DABB-411A-BEC3-39403F87F365}" presName="negativeSpace" presStyleCnt="0"/>
      <dgm:spPr/>
      <dgm:t>
        <a:bodyPr/>
        <a:lstStyle/>
        <a:p>
          <a:endParaRPr lang="en-US"/>
        </a:p>
      </dgm:t>
    </dgm:pt>
    <dgm:pt modelId="{8323F63A-5485-49B3-8F8D-B850E1A126D3}" type="pres">
      <dgm:prSet presAssocID="{9051A24B-DABB-411A-BEC3-39403F87F365}" presName="childText" presStyleLbl="conFgAcc1" presStyleIdx="1" presStyleCnt="4">
        <dgm:presLayoutVars>
          <dgm:bulletEnabled val="1"/>
        </dgm:presLayoutVars>
      </dgm:prSet>
      <dgm:spPr/>
      <dgm:t>
        <a:bodyPr/>
        <a:lstStyle/>
        <a:p>
          <a:endParaRPr lang="en-US"/>
        </a:p>
      </dgm:t>
    </dgm:pt>
    <dgm:pt modelId="{1A5ADAE1-2D2F-4E4D-B516-571D668949F7}" type="pres">
      <dgm:prSet presAssocID="{38FEFB0B-B824-4DB3-B013-4937A2DDEA4D}" presName="spaceBetweenRectangles" presStyleCnt="0"/>
      <dgm:spPr/>
      <dgm:t>
        <a:bodyPr/>
        <a:lstStyle/>
        <a:p>
          <a:endParaRPr lang="en-US"/>
        </a:p>
      </dgm:t>
    </dgm:pt>
    <dgm:pt modelId="{C7FA904D-7051-4B64-AD40-2FFB646F0458}" type="pres">
      <dgm:prSet presAssocID="{734152DD-8E86-46C4-8833-15897CA4B03B}" presName="parentLin" presStyleCnt="0"/>
      <dgm:spPr/>
      <dgm:t>
        <a:bodyPr/>
        <a:lstStyle/>
        <a:p>
          <a:endParaRPr lang="en-US"/>
        </a:p>
      </dgm:t>
    </dgm:pt>
    <dgm:pt modelId="{65FCDD93-0242-4489-8F54-06D9B3E15B24}" type="pres">
      <dgm:prSet presAssocID="{734152DD-8E86-46C4-8833-15897CA4B03B}" presName="parentLeftMargin" presStyleLbl="node1" presStyleIdx="1" presStyleCnt="4"/>
      <dgm:spPr/>
      <dgm:t>
        <a:bodyPr/>
        <a:lstStyle/>
        <a:p>
          <a:endParaRPr lang="en-US"/>
        </a:p>
      </dgm:t>
    </dgm:pt>
    <dgm:pt modelId="{09520B85-96F5-43C8-80C0-85D71787C242}" type="pres">
      <dgm:prSet presAssocID="{734152DD-8E86-46C4-8833-15897CA4B03B}" presName="parentText" presStyleLbl="node1" presStyleIdx="2" presStyleCnt="4">
        <dgm:presLayoutVars>
          <dgm:chMax val="0"/>
          <dgm:bulletEnabled val="1"/>
        </dgm:presLayoutVars>
      </dgm:prSet>
      <dgm:spPr/>
      <dgm:t>
        <a:bodyPr/>
        <a:lstStyle/>
        <a:p>
          <a:endParaRPr lang="en-US"/>
        </a:p>
      </dgm:t>
    </dgm:pt>
    <dgm:pt modelId="{6ED24721-4DAA-4CDF-BD8A-6FE380A03F37}" type="pres">
      <dgm:prSet presAssocID="{734152DD-8E86-46C4-8833-15897CA4B03B}" presName="negativeSpace" presStyleCnt="0"/>
      <dgm:spPr/>
      <dgm:t>
        <a:bodyPr/>
        <a:lstStyle/>
        <a:p>
          <a:endParaRPr lang="en-US"/>
        </a:p>
      </dgm:t>
    </dgm:pt>
    <dgm:pt modelId="{0552B420-00F3-401F-9FB2-EE2CF0F8F18A}" type="pres">
      <dgm:prSet presAssocID="{734152DD-8E86-46C4-8833-15897CA4B03B}" presName="childText" presStyleLbl="conFgAcc1" presStyleIdx="2" presStyleCnt="4">
        <dgm:presLayoutVars>
          <dgm:bulletEnabled val="1"/>
        </dgm:presLayoutVars>
      </dgm:prSet>
      <dgm:spPr/>
      <dgm:t>
        <a:bodyPr/>
        <a:lstStyle/>
        <a:p>
          <a:endParaRPr lang="en-US"/>
        </a:p>
      </dgm:t>
    </dgm:pt>
    <dgm:pt modelId="{50D50DF1-C824-4D2C-A8BF-709C8B7D2B77}" type="pres">
      <dgm:prSet presAssocID="{B6B9668F-6169-465E-862F-D7BAE33894C5}" presName="spaceBetweenRectangles" presStyleCnt="0"/>
      <dgm:spPr/>
      <dgm:t>
        <a:bodyPr/>
        <a:lstStyle/>
        <a:p>
          <a:endParaRPr lang="en-US"/>
        </a:p>
      </dgm:t>
    </dgm:pt>
    <dgm:pt modelId="{08678551-CB40-4E03-85EA-51F8BF29CC88}" type="pres">
      <dgm:prSet presAssocID="{69A8987C-7643-4FD3-88A1-9E0263FB44B7}" presName="parentLin" presStyleCnt="0"/>
      <dgm:spPr/>
      <dgm:t>
        <a:bodyPr/>
        <a:lstStyle/>
        <a:p>
          <a:endParaRPr lang="en-US"/>
        </a:p>
      </dgm:t>
    </dgm:pt>
    <dgm:pt modelId="{4E83D765-D5EF-43E4-A09F-29F6CB3247CF}" type="pres">
      <dgm:prSet presAssocID="{69A8987C-7643-4FD3-88A1-9E0263FB44B7}" presName="parentLeftMargin" presStyleLbl="node1" presStyleIdx="2" presStyleCnt="4"/>
      <dgm:spPr/>
      <dgm:t>
        <a:bodyPr/>
        <a:lstStyle/>
        <a:p>
          <a:endParaRPr lang="en-US"/>
        </a:p>
      </dgm:t>
    </dgm:pt>
    <dgm:pt modelId="{039B11A0-BD25-4143-BE9E-D3C4F51C4008}" type="pres">
      <dgm:prSet presAssocID="{69A8987C-7643-4FD3-88A1-9E0263FB44B7}" presName="parentText" presStyleLbl="node1" presStyleIdx="3" presStyleCnt="4">
        <dgm:presLayoutVars>
          <dgm:chMax val="0"/>
          <dgm:bulletEnabled val="1"/>
        </dgm:presLayoutVars>
      </dgm:prSet>
      <dgm:spPr/>
      <dgm:t>
        <a:bodyPr/>
        <a:lstStyle/>
        <a:p>
          <a:endParaRPr lang="en-US"/>
        </a:p>
      </dgm:t>
    </dgm:pt>
    <dgm:pt modelId="{864A0B74-1B9B-4799-823F-940F3F7643C2}" type="pres">
      <dgm:prSet presAssocID="{69A8987C-7643-4FD3-88A1-9E0263FB44B7}" presName="negativeSpace" presStyleCnt="0"/>
      <dgm:spPr/>
      <dgm:t>
        <a:bodyPr/>
        <a:lstStyle/>
        <a:p>
          <a:endParaRPr lang="en-US"/>
        </a:p>
      </dgm:t>
    </dgm:pt>
    <dgm:pt modelId="{7F095620-5A90-4587-9B94-23F51694D7CB}" type="pres">
      <dgm:prSet presAssocID="{69A8987C-7643-4FD3-88A1-9E0263FB44B7}" presName="childText" presStyleLbl="conFgAcc1" presStyleIdx="3" presStyleCnt="4">
        <dgm:presLayoutVars>
          <dgm:bulletEnabled val="1"/>
        </dgm:presLayoutVars>
      </dgm:prSet>
      <dgm:spPr/>
      <dgm:t>
        <a:bodyPr/>
        <a:lstStyle/>
        <a:p>
          <a:endParaRPr lang="en-US"/>
        </a:p>
      </dgm:t>
    </dgm:pt>
  </dgm:ptLst>
  <dgm:cxnLst>
    <dgm:cxn modelId="{8D81E484-9C4D-4F89-85EC-042E0CF5B2C7}" srcId="{734152DD-8E86-46C4-8833-15897CA4B03B}" destId="{6F928A86-BB0B-4D7D-89A2-B8634AF48B57}" srcOrd="0" destOrd="0" parTransId="{8DFA0E73-A6D6-4385-8C5A-D5A8AF122CC7}" sibTransId="{02A918B0-73E7-4A6A-9D98-5721DF4CFBF7}"/>
    <dgm:cxn modelId="{F02DA4C5-7821-4CEF-ADD4-E9741B103722}" srcId="{E4145166-64AC-4B64-B6A3-10460CE0D1CA}" destId="{9051A24B-DABB-411A-BEC3-39403F87F365}" srcOrd="1" destOrd="0" parTransId="{B5B2E569-BC6B-4512-B5BC-6ADD7D6BE624}" sibTransId="{38FEFB0B-B824-4DB3-B013-4937A2DDEA4D}"/>
    <dgm:cxn modelId="{F449DE21-D7EE-429C-A555-D4087D3528BC}" type="presOf" srcId="{734152DD-8E86-46C4-8833-15897CA4B03B}" destId="{65FCDD93-0242-4489-8F54-06D9B3E15B24}" srcOrd="0" destOrd="0" presId="urn:microsoft.com/office/officeart/2005/8/layout/list1"/>
    <dgm:cxn modelId="{F0F27134-CFCA-446B-9A49-FB508E428DF0}" type="presOf" srcId="{E4145166-64AC-4B64-B6A3-10460CE0D1CA}" destId="{A4781465-AD11-4590-AA60-089DC1AD98E1}" srcOrd="0" destOrd="0" presId="urn:microsoft.com/office/officeart/2005/8/layout/list1"/>
    <dgm:cxn modelId="{376F17AF-37DD-45A7-9398-E0C90EDA64A8}" srcId="{E4145166-64AC-4B64-B6A3-10460CE0D1CA}" destId="{734152DD-8E86-46C4-8833-15897CA4B03B}" srcOrd="2" destOrd="0" parTransId="{8A24A404-4C76-4585-9461-31EEC130D083}" sibTransId="{B6B9668F-6169-465E-862F-D7BAE33894C5}"/>
    <dgm:cxn modelId="{259C1CAE-B7F6-4356-A5AC-2EE042A51877}" type="presOf" srcId="{090B2065-A028-416D-824E-05C8396E43EA}" destId="{FE58BB77-7AB4-4193-8CF5-A156280FCDFF}" srcOrd="1" destOrd="0" presId="urn:microsoft.com/office/officeart/2005/8/layout/list1"/>
    <dgm:cxn modelId="{57636462-A8B0-427B-8A22-3D6B02CD1043}" type="presOf" srcId="{734152DD-8E86-46C4-8833-15897CA4B03B}" destId="{09520B85-96F5-43C8-80C0-85D71787C242}" srcOrd="1" destOrd="0" presId="urn:microsoft.com/office/officeart/2005/8/layout/list1"/>
    <dgm:cxn modelId="{C8937632-C414-4301-9229-A025D3A6CAF9}" srcId="{090B2065-A028-416D-824E-05C8396E43EA}" destId="{76113738-E9A4-4ECA-90D4-B943F7F27C02}" srcOrd="0" destOrd="0" parTransId="{2D21703B-4550-464D-9B10-324148C597B8}" sibTransId="{E85E0710-8212-4090-9CB3-E4DC3CD2DBC2}"/>
    <dgm:cxn modelId="{64EFF23C-6CAD-46B8-8E43-F3AAE2C55656}" type="presOf" srcId="{69A8987C-7643-4FD3-88A1-9E0263FB44B7}" destId="{4E83D765-D5EF-43E4-A09F-29F6CB3247CF}" srcOrd="0" destOrd="0" presId="urn:microsoft.com/office/officeart/2005/8/layout/list1"/>
    <dgm:cxn modelId="{F7425E55-80CC-4161-9956-CEB06ADC85A5}" type="presOf" srcId="{6F928A86-BB0B-4D7D-89A2-B8634AF48B57}" destId="{0552B420-00F3-401F-9FB2-EE2CF0F8F18A}" srcOrd="0" destOrd="0" presId="urn:microsoft.com/office/officeart/2005/8/layout/list1"/>
    <dgm:cxn modelId="{31D32DAD-92BC-483C-8730-B1039C4AA222}" type="presOf" srcId="{9051A24B-DABB-411A-BEC3-39403F87F365}" destId="{1070038E-5F59-4987-AC16-E2F0880E0F0B}" srcOrd="0" destOrd="0" presId="urn:microsoft.com/office/officeart/2005/8/layout/list1"/>
    <dgm:cxn modelId="{8882A774-97F5-4E2A-9EAB-A92A6CE91688}" srcId="{E4145166-64AC-4B64-B6A3-10460CE0D1CA}" destId="{69A8987C-7643-4FD3-88A1-9E0263FB44B7}" srcOrd="3" destOrd="0" parTransId="{4278B514-5CD3-41AE-AB30-08D90F476D64}" sibTransId="{5710292F-2703-4E84-A9F6-BFAE6053D69E}"/>
    <dgm:cxn modelId="{B6006DD3-6A81-488D-8BAC-E6A81EDA0910}" type="presOf" srcId="{8CCF45E0-9D53-48A6-8A56-7A684F3F990A}" destId="{8323F63A-5485-49B3-8F8D-B850E1A126D3}" srcOrd="0" destOrd="0" presId="urn:microsoft.com/office/officeart/2005/8/layout/list1"/>
    <dgm:cxn modelId="{11C62900-8A07-4023-98AF-F21529E9E4F1}" srcId="{E4145166-64AC-4B64-B6A3-10460CE0D1CA}" destId="{090B2065-A028-416D-824E-05C8396E43EA}" srcOrd="0" destOrd="0" parTransId="{F7BB8DBA-DBB2-473F-95B1-13AECB340B88}" sibTransId="{1A30AD9E-2175-4635-85BF-787404D6F7B9}"/>
    <dgm:cxn modelId="{6EFFAA51-8B9E-4725-8C53-249B3493C753}" type="presOf" srcId="{9051A24B-DABB-411A-BEC3-39403F87F365}" destId="{29BA0675-CBC2-4794-839E-3C5F1282D588}" srcOrd="1" destOrd="0" presId="urn:microsoft.com/office/officeart/2005/8/layout/list1"/>
    <dgm:cxn modelId="{96062B2A-8085-4230-B58A-EF993CF5D565}" srcId="{9051A24B-DABB-411A-BEC3-39403F87F365}" destId="{8CCF45E0-9D53-48A6-8A56-7A684F3F990A}" srcOrd="0" destOrd="0" parTransId="{F7E589C6-1875-4917-9B42-C2D656A76A6F}" sibTransId="{0F09626B-F7A5-48AF-92EF-B4761B33B7B6}"/>
    <dgm:cxn modelId="{95FEECD4-CA3F-4411-82C7-7D28C891103B}" type="presOf" srcId="{090B2065-A028-416D-824E-05C8396E43EA}" destId="{DE7B85F9-342C-44C9-8BFF-566067B45E76}" srcOrd="0" destOrd="0" presId="urn:microsoft.com/office/officeart/2005/8/layout/list1"/>
    <dgm:cxn modelId="{F5AD0705-1A50-47EC-B6D4-E35C77C42D2C}" type="presOf" srcId="{0F476101-7751-43CE-8157-2F4F535D47C5}" destId="{7F095620-5A90-4587-9B94-23F51694D7CB}" srcOrd="0" destOrd="0" presId="urn:microsoft.com/office/officeart/2005/8/layout/list1"/>
    <dgm:cxn modelId="{1FA442A8-A82F-47EE-9569-0A48AD6365B8}" type="presOf" srcId="{76113738-E9A4-4ECA-90D4-B943F7F27C02}" destId="{717D8C47-6551-4C02-B77F-2B09FA375950}" srcOrd="0" destOrd="0" presId="urn:microsoft.com/office/officeart/2005/8/layout/list1"/>
    <dgm:cxn modelId="{B1815C3A-2BB0-4ED9-AA9F-3A5F9AFFF33E}" srcId="{69A8987C-7643-4FD3-88A1-9E0263FB44B7}" destId="{0F476101-7751-43CE-8157-2F4F535D47C5}" srcOrd="0" destOrd="0" parTransId="{938E8C7B-E687-4A21-9718-B30DAB0CC956}" sibTransId="{6B8A1AC3-6D65-40C7-884E-08D4DD8392D4}"/>
    <dgm:cxn modelId="{9A4D4C0A-AA74-486F-8AE1-91B0D1A453CC}" type="presOf" srcId="{69A8987C-7643-4FD3-88A1-9E0263FB44B7}" destId="{039B11A0-BD25-4143-BE9E-D3C4F51C4008}" srcOrd="1" destOrd="0" presId="urn:microsoft.com/office/officeart/2005/8/layout/list1"/>
    <dgm:cxn modelId="{4AF55D57-38B1-4A09-B8BD-4B5A036CF89A}" type="presParOf" srcId="{A4781465-AD11-4590-AA60-089DC1AD98E1}" destId="{C61FB083-D980-4F40-943E-F4101F2477E2}" srcOrd="0" destOrd="0" presId="urn:microsoft.com/office/officeart/2005/8/layout/list1"/>
    <dgm:cxn modelId="{E634241B-D61D-49E2-9AE2-EB3BC708F1EA}" type="presParOf" srcId="{C61FB083-D980-4F40-943E-F4101F2477E2}" destId="{DE7B85F9-342C-44C9-8BFF-566067B45E76}" srcOrd="0" destOrd="0" presId="urn:microsoft.com/office/officeart/2005/8/layout/list1"/>
    <dgm:cxn modelId="{727C709E-5B23-402D-A1FC-3990AA4095CA}" type="presParOf" srcId="{C61FB083-D980-4F40-943E-F4101F2477E2}" destId="{FE58BB77-7AB4-4193-8CF5-A156280FCDFF}" srcOrd="1" destOrd="0" presId="urn:microsoft.com/office/officeart/2005/8/layout/list1"/>
    <dgm:cxn modelId="{8C39F39E-9C6E-4624-919C-8A7CF1879264}" type="presParOf" srcId="{A4781465-AD11-4590-AA60-089DC1AD98E1}" destId="{F92AA3DD-0E72-42F0-8117-EE62D0CC6620}" srcOrd="1" destOrd="0" presId="urn:microsoft.com/office/officeart/2005/8/layout/list1"/>
    <dgm:cxn modelId="{1A564009-6498-48A7-9AAE-7BD92DDDF1FC}" type="presParOf" srcId="{A4781465-AD11-4590-AA60-089DC1AD98E1}" destId="{717D8C47-6551-4C02-B77F-2B09FA375950}" srcOrd="2" destOrd="0" presId="urn:microsoft.com/office/officeart/2005/8/layout/list1"/>
    <dgm:cxn modelId="{218EBACA-DF5A-475D-94CC-D067CC2B0930}" type="presParOf" srcId="{A4781465-AD11-4590-AA60-089DC1AD98E1}" destId="{88E4314E-84FA-4841-8AF4-DB1BA309CD0D}" srcOrd="3" destOrd="0" presId="urn:microsoft.com/office/officeart/2005/8/layout/list1"/>
    <dgm:cxn modelId="{08014ECB-859E-4DEA-80BE-37B6B8005BD4}" type="presParOf" srcId="{A4781465-AD11-4590-AA60-089DC1AD98E1}" destId="{373BA961-26EA-4AAF-A98E-A8D1F9AB996F}" srcOrd="4" destOrd="0" presId="urn:microsoft.com/office/officeart/2005/8/layout/list1"/>
    <dgm:cxn modelId="{F649DDEC-5ECF-411D-B1CC-428840AFE498}" type="presParOf" srcId="{373BA961-26EA-4AAF-A98E-A8D1F9AB996F}" destId="{1070038E-5F59-4987-AC16-E2F0880E0F0B}" srcOrd="0" destOrd="0" presId="urn:microsoft.com/office/officeart/2005/8/layout/list1"/>
    <dgm:cxn modelId="{0FEEEB79-CA7C-45C6-8DAA-01B2CE9A8FDF}" type="presParOf" srcId="{373BA961-26EA-4AAF-A98E-A8D1F9AB996F}" destId="{29BA0675-CBC2-4794-839E-3C5F1282D588}" srcOrd="1" destOrd="0" presId="urn:microsoft.com/office/officeart/2005/8/layout/list1"/>
    <dgm:cxn modelId="{B6CFF389-2264-4A5A-A4D4-FA24618C0DE6}" type="presParOf" srcId="{A4781465-AD11-4590-AA60-089DC1AD98E1}" destId="{0885061A-1944-4F34-8C16-25D382BCFABA}" srcOrd="5" destOrd="0" presId="urn:microsoft.com/office/officeart/2005/8/layout/list1"/>
    <dgm:cxn modelId="{04F46DCE-C554-4C68-B5F3-43BDF919C1D9}" type="presParOf" srcId="{A4781465-AD11-4590-AA60-089DC1AD98E1}" destId="{8323F63A-5485-49B3-8F8D-B850E1A126D3}" srcOrd="6" destOrd="0" presId="urn:microsoft.com/office/officeart/2005/8/layout/list1"/>
    <dgm:cxn modelId="{E764012E-0CE0-444F-B95B-0A1819AB2997}" type="presParOf" srcId="{A4781465-AD11-4590-AA60-089DC1AD98E1}" destId="{1A5ADAE1-2D2F-4E4D-B516-571D668949F7}" srcOrd="7" destOrd="0" presId="urn:microsoft.com/office/officeart/2005/8/layout/list1"/>
    <dgm:cxn modelId="{C4CBA7C5-78E7-49ED-B94C-31BBFA1B19E3}" type="presParOf" srcId="{A4781465-AD11-4590-AA60-089DC1AD98E1}" destId="{C7FA904D-7051-4B64-AD40-2FFB646F0458}" srcOrd="8" destOrd="0" presId="urn:microsoft.com/office/officeart/2005/8/layout/list1"/>
    <dgm:cxn modelId="{85C31C32-8AB3-4946-A504-E204C09631A2}" type="presParOf" srcId="{C7FA904D-7051-4B64-AD40-2FFB646F0458}" destId="{65FCDD93-0242-4489-8F54-06D9B3E15B24}" srcOrd="0" destOrd="0" presId="urn:microsoft.com/office/officeart/2005/8/layout/list1"/>
    <dgm:cxn modelId="{822E8EE7-61C2-485B-AFE6-0BF4740C1752}" type="presParOf" srcId="{C7FA904D-7051-4B64-AD40-2FFB646F0458}" destId="{09520B85-96F5-43C8-80C0-85D71787C242}" srcOrd="1" destOrd="0" presId="urn:microsoft.com/office/officeart/2005/8/layout/list1"/>
    <dgm:cxn modelId="{80A9DA4C-BA5A-4CDA-BC79-EE4CC56E96CD}" type="presParOf" srcId="{A4781465-AD11-4590-AA60-089DC1AD98E1}" destId="{6ED24721-4DAA-4CDF-BD8A-6FE380A03F37}" srcOrd="9" destOrd="0" presId="urn:microsoft.com/office/officeart/2005/8/layout/list1"/>
    <dgm:cxn modelId="{A4C5B557-967C-43B1-9FEC-4E6A366B70BD}" type="presParOf" srcId="{A4781465-AD11-4590-AA60-089DC1AD98E1}" destId="{0552B420-00F3-401F-9FB2-EE2CF0F8F18A}" srcOrd="10" destOrd="0" presId="urn:microsoft.com/office/officeart/2005/8/layout/list1"/>
    <dgm:cxn modelId="{33EA95EC-9ACE-444A-88BF-183BF6F955BB}" type="presParOf" srcId="{A4781465-AD11-4590-AA60-089DC1AD98E1}" destId="{50D50DF1-C824-4D2C-A8BF-709C8B7D2B77}" srcOrd="11" destOrd="0" presId="urn:microsoft.com/office/officeart/2005/8/layout/list1"/>
    <dgm:cxn modelId="{1680F02B-0CC2-4919-B3D2-6A5C0F3760B4}" type="presParOf" srcId="{A4781465-AD11-4590-AA60-089DC1AD98E1}" destId="{08678551-CB40-4E03-85EA-51F8BF29CC88}" srcOrd="12" destOrd="0" presId="urn:microsoft.com/office/officeart/2005/8/layout/list1"/>
    <dgm:cxn modelId="{CCB30FBF-C0B7-48D5-8ED3-EC7CFF8FC73C}" type="presParOf" srcId="{08678551-CB40-4E03-85EA-51F8BF29CC88}" destId="{4E83D765-D5EF-43E4-A09F-29F6CB3247CF}" srcOrd="0" destOrd="0" presId="urn:microsoft.com/office/officeart/2005/8/layout/list1"/>
    <dgm:cxn modelId="{B11FE3C5-B5EB-4785-A07D-7FE4655BCD57}" type="presParOf" srcId="{08678551-CB40-4E03-85EA-51F8BF29CC88}" destId="{039B11A0-BD25-4143-BE9E-D3C4F51C4008}" srcOrd="1" destOrd="0" presId="urn:microsoft.com/office/officeart/2005/8/layout/list1"/>
    <dgm:cxn modelId="{D2CBF94B-BD27-48A7-907E-EB1FB26159EF}" type="presParOf" srcId="{A4781465-AD11-4590-AA60-089DC1AD98E1}" destId="{864A0B74-1B9B-4799-823F-940F3F7643C2}" srcOrd="13" destOrd="0" presId="urn:microsoft.com/office/officeart/2005/8/layout/list1"/>
    <dgm:cxn modelId="{DD3C9C62-148A-4533-8EA5-107AF1A75E67}" type="presParOf" srcId="{A4781465-AD11-4590-AA60-089DC1AD98E1}" destId="{7F095620-5A90-4587-9B94-23F51694D7C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5709BB-3F72-4C01-A15E-E3879AB550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06CAEBB-4DEB-4414-957D-46E90D6641E2}">
      <dgm:prSet phldrT="[Text]"/>
      <dgm:spPr/>
      <dgm:t>
        <a:bodyPr/>
        <a:lstStyle/>
        <a:p>
          <a:r>
            <a:rPr lang="en-US" dirty="0" smtClean="0"/>
            <a:t>Is what we are measuring designed to produce outcomes?</a:t>
          </a:r>
          <a:endParaRPr lang="en-US" dirty="0"/>
        </a:p>
      </dgm:t>
    </dgm:pt>
    <dgm:pt modelId="{D8DF6503-EC8F-4389-888C-7EB33986F5B2}" type="parTrans" cxnId="{D63CE564-16AE-4892-8D21-26C67B98B64F}">
      <dgm:prSet/>
      <dgm:spPr/>
      <dgm:t>
        <a:bodyPr/>
        <a:lstStyle/>
        <a:p>
          <a:endParaRPr lang="en-US"/>
        </a:p>
      </dgm:t>
    </dgm:pt>
    <dgm:pt modelId="{AB22B8A1-5E23-477C-B5C2-312888D72E0F}" type="sibTrans" cxnId="{D63CE564-16AE-4892-8D21-26C67B98B64F}">
      <dgm:prSet/>
      <dgm:spPr/>
      <dgm:t>
        <a:bodyPr/>
        <a:lstStyle/>
        <a:p>
          <a:endParaRPr lang="en-US"/>
        </a:p>
      </dgm:t>
    </dgm:pt>
    <dgm:pt modelId="{035700CB-BE8A-43B8-9A4D-4D97F1E1231B}">
      <dgm:prSet phldrT="[Text]"/>
      <dgm:spPr/>
      <dgm:t>
        <a:bodyPr/>
        <a:lstStyle/>
        <a:p>
          <a:r>
            <a:rPr lang="en-US" dirty="0" smtClean="0"/>
            <a:t>What will we do with all the information?</a:t>
          </a:r>
          <a:endParaRPr lang="en-US" dirty="0"/>
        </a:p>
      </dgm:t>
    </dgm:pt>
    <dgm:pt modelId="{6F8A62B5-7ACD-4DD8-833B-6D7CD26C1EDE}" type="parTrans" cxnId="{A4A5C7D3-86FD-40C0-B6BB-F1F1B14FA471}">
      <dgm:prSet/>
      <dgm:spPr/>
      <dgm:t>
        <a:bodyPr/>
        <a:lstStyle/>
        <a:p>
          <a:endParaRPr lang="en-US"/>
        </a:p>
      </dgm:t>
    </dgm:pt>
    <dgm:pt modelId="{38512D29-5667-41B8-AAAF-D475E97E3D4C}" type="sibTrans" cxnId="{A4A5C7D3-86FD-40C0-B6BB-F1F1B14FA471}">
      <dgm:prSet/>
      <dgm:spPr/>
      <dgm:t>
        <a:bodyPr/>
        <a:lstStyle/>
        <a:p>
          <a:endParaRPr lang="en-US"/>
        </a:p>
      </dgm:t>
    </dgm:pt>
    <dgm:pt modelId="{946255B6-7F96-47F6-8D05-1573CBF50E70}">
      <dgm:prSet phldrT="[Text]"/>
      <dgm:spPr/>
      <dgm:t>
        <a:bodyPr/>
        <a:lstStyle/>
        <a:p>
          <a:r>
            <a:rPr lang="en-US" dirty="0" smtClean="0"/>
            <a:t>Do we have a way to extract the data?</a:t>
          </a:r>
          <a:endParaRPr lang="en-US" dirty="0"/>
        </a:p>
      </dgm:t>
    </dgm:pt>
    <dgm:pt modelId="{8961B221-05A3-4459-8343-03810C96D077}" type="parTrans" cxnId="{E566D225-F936-45C5-8180-1D39A5130195}">
      <dgm:prSet/>
      <dgm:spPr/>
      <dgm:t>
        <a:bodyPr/>
        <a:lstStyle/>
        <a:p>
          <a:endParaRPr lang="en-US"/>
        </a:p>
      </dgm:t>
    </dgm:pt>
    <dgm:pt modelId="{87695E4F-20D6-46B6-B0F6-BC0147BA76C5}" type="sibTrans" cxnId="{E566D225-F936-45C5-8180-1D39A5130195}">
      <dgm:prSet/>
      <dgm:spPr/>
      <dgm:t>
        <a:bodyPr/>
        <a:lstStyle/>
        <a:p>
          <a:endParaRPr lang="en-US"/>
        </a:p>
      </dgm:t>
    </dgm:pt>
    <dgm:pt modelId="{8CD9A9E5-92B4-4D90-9509-F10AC9C67A54}">
      <dgm:prSet phldrT="[Text]"/>
      <dgm:spPr/>
      <dgm:t>
        <a:bodyPr/>
        <a:lstStyle/>
        <a:p>
          <a:r>
            <a:rPr lang="en-US" dirty="0" smtClean="0"/>
            <a:t>Do we have a way to track data consistently?</a:t>
          </a:r>
          <a:endParaRPr lang="en-US" dirty="0"/>
        </a:p>
      </dgm:t>
    </dgm:pt>
    <dgm:pt modelId="{20DFC6BD-6960-4E50-9044-AA478F006DE3}" type="parTrans" cxnId="{D91DF793-AB2F-483D-8467-8794133F7335}">
      <dgm:prSet/>
      <dgm:spPr/>
      <dgm:t>
        <a:bodyPr/>
        <a:lstStyle/>
        <a:p>
          <a:endParaRPr lang="en-US"/>
        </a:p>
      </dgm:t>
    </dgm:pt>
    <dgm:pt modelId="{AA42CE4B-BEA7-4179-BD17-D32CD3C3822E}" type="sibTrans" cxnId="{D91DF793-AB2F-483D-8467-8794133F7335}">
      <dgm:prSet/>
      <dgm:spPr/>
      <dgm:t>
        <a:bodyPr/>
        <a:lstStyle/>
        <a:p>
          <a:endParaRPr lang="en-US"/>
        </a:p>
      </dgm:t>
    </dgm:pt>
    <dgm:pt modelId="{0903AAF0-8563-4C4F-B034-019ED901B6FD}">
      <dgm:prSet phldrT="[Text]"/>
      <dgm:spPr/>
      <dgm:t>
        <a:bodyPr/>
        <a:lstStyle/>
        <a:p>
          <a:r>
            <a:rPr lang="en-US" dirty="0" smtClean="0"/>
            <a:t>Do we have the ability to interpret the data?</a:t>
          </a:r>
        </a:p>
      </dgm:t>
    </dgm:pt>
    <dgm:pt modelId="{47C51C0F-9C6B-49B5-BB52-096C50F82A43}" type="parTrans" cxnId="{B27A19C9-1625-433A-A119-14537209AC0E}">
      <dgm:prSet/>
      <dgm:spPr/>
      <dgm:t>
        <a:bodyPr/>
        <a:lstStyle/>
        <a:p>
          <a:endParaRPr lang="en-US"/>
        </a:p>
      </dgm:t>
    </dgm:pt>
    <dgm:pt modelId="{7F441EF6-DDE9-405E-A33A-7D989E02B8CC}" type="sibTrans" cxnId="{B27A19C9-1625-433A-A119-14537209AC0E}">
      <dgm:prSet/>
      <dgm:spPr/>
      <dgm:t>
        <a:bodyPr/>
        <a:lstStyle/>
        <a:p>
          <a:endParaRPr lang="en-US"/>
        </a:p>
      </dgm:t>
    </dgm:pt>
    <dgm:pt modelId="{7CDE502A-9E1E-49F1-95F5-C0273A7F2C24}">
      <dgm:prSet phldrT="[Text]"/>
      <dgm:spPr/>
      <dgm:t>
        <a:bodyPr/>
        <a:lstStyle/>
        <a:p>
          <a:r>
            <a:rPr lang="en-US" dirty="0" smtClean="0"/>
            <a:t>How do we stay up-to-date?</a:t>
          </a:r>
          <a:endParaRPr lang="en-US" dirty="0"/>
        </a:p>
      </dgm:t>
    </dgm:pt>
    <dgm:pt modelId="{B0DEE0A8-4347-484B-BA43-6DD2694AE7AE}" type="parTrans" cxnId="{9E8D15D2-3340-4F64-8EC1-5394892338D9}">
      <dgm:prSet/>
      <dgm:spPr/>
      <dgm:t>
        <a:bodyPr/>
        <a:lstStyle/>
        <a:p>
          <a:endParaRPr lang="en-US"/>
        </a:p>
      </dgm:t>
    </dgm:pt>
    <dgm:pt modelId="{5B51AAC2-390A-48F7-94F7-BB88213BFD01}" type="sibTrans" cxnId="{9E8D15D2-3340-4F64-8EC1-5394892338D9}">
      <dgm:prSet/>
      <dgm:spPr/>
      <dgm:t>
        <a:bodyPr/>
        <a:lstStyle/>
        <a:p>
          <a:endParaRPr lang="en-US"/>
        </a:p>
      </dgm:t>
    </dgm:pt>
    <dgm:pt modelId="{0EC320DB-6516-4F9F-8479-487236E79F83}" type="pres">
      <dgm:prSet presAssocID="{CE5709BB-3F72-4C01-A15E-E3879AB550BB}" presName="Name0" presStyleCnt="0">
        <dgm:presLayoutVars>
          <dgm:chMax val="7"/>
          <dgm:chPref val="7"/>
          <dgm:dir/>
        </dgm:presLayoutVars>
      </dgm:prSet>
      <dgm:spPr/>
      <dgm:t>
        <a:bodyPr/>
        <a:lstStyle/>
        <a:p>
          <a:endParaRPr lang="en-US"/>
        </a:p>
      </dgm:t>
    </dgm:pt>
    <dgm:pt modelId="{5FD39DA6-2853-4323-BE91-F6F42C9B75E9}" type="pres">
      <dgm:prSet presAssocID="{CE5709BB-3F72-4C01-A15E-E3879AB550BB}" presName="Name1" presStyleCnt="0"/>
      <dgm:spPr/>
    </dgm:pt>
    <dgm:pt modelId="{28EB9BDE-D97E-4F74-92DC-80C3CDAD482B}" type="pres">
      <dgm:prSet presAssocID="{CE5709BB-3F72-4C01-A15E-E3879AB550BB}" presName="cycle" presStyleCnt="0"/>
      <dgm:spPr/>
    </dgm:pt>
    <dgm:pt modelId="{5E2C2A81-AEF5-408D-ADDA-BD9F20070E7F}" type="pres">
      <dgm:prSet presAssocID="{CE5709BB-3F72-4C01-A15E-E3879AB550BB}" presName="srcNode" presStyleLbl="node1" presStyleIdx="0" presStyleCnt="6"/>
      <dgm:spPr/>
    </dgm:pt>
    <dgm:pt modelId="{10309C12-006F-4E32-A14A-250D6B420F87}" type="pres">
      <dgm:prSet presAssocID="{CE5709BB-3F72-4C01-A15E-E3879AB550BB}" presName="conn" presStyleLbl="parChTrans1D2" presStyleIdx="0" presStyleCnt="1"/>
      <dgm:spPr/>
      <dgm:t>
        <a:bodyPr/>
        <a:lstStyle/>
        <a:p>
          <a:endParaRPr lang="en-US"/>
        </a:p>
      </dgm:t>
    </dgm:pt>
    <dgm:pt modelId="{21D3C43E-42CC-48BD-BA3A-06AC0E0D78EF}" type="pres">
      <dgm:prSet presAssocID="{CE5709BB-3F72-4C01-A15E-E3879AB550BB}" presName="extraNode" presStyleLbl="node1" presStyleIdx="0" presStyleCnt="6"/>
      <dgm:spPr/>
    </dgm:pt>
    <dgm:pt modelId="{49833F62-1181-44FC-96B0-73ED7BDFF39A}" type="pres">
      <dgm:prSet presAssocID="{CE5709BB-3F72-4C01-A15E-E3879AB550BB}" presName="dstNode" presStyleLbl="node1" presStyleIdx="0" presStyleCnt="6"/>
      <dgm:spPr/>
    </dgm:pt>
    <dgm:pt modelId="{AA702BBF-7968-4764-A75C-3353EDFD245B}" type="pres">
      <dgm:prSet presAssocID="{606CAEBB-4DEB-4414-957D-46E90D6641E2}" presName="text_1" presStyleLbl="node1" presStyleIdx="0" presStyleCnt="6">
        <dgm:presLayoutVars>
          <dgm:bulletEnabled val="1"/>
        </dgm:presLayoutVars>
      </dgm:prSet>
      <dgm:spPr/>
      <dgm:t>
        <a:bodyPr/>
        <a:lstStyle/>
        <a:p>
          <a:endParaRPr lang="en-US"/>
        </a:p>
      </dgm:t>
    </dgm:pt>
    <dgm:pt modelId="{1A92309F-72A7-4715-8DCB-B865B5799B0C}" type="pres">
      <dgm:prSet presAssocID="{606CAEBB-4DEB-4414-957D-46E90D6641E2}" presName="accent_1" presStyleCnt="0"/>
      <dgm:spPr/>
    </dgm:pt>
    <dgm:pt modelId="{698EE83D-003D-458E-A592-0F1DFD771F70}" type="pres">
      <dgm:prSet presAssocID="{606CAEBB-4DEB-4414-957D-46E90D6641E2}" presName="accentRepeatNode" presStyleLbl="solidFgAcc1" presStyleIdx="0" presStyleCnt="6"/>
      <dgm:spPr/>
    </dgm:pt>
    <dgm:pt modelId="{D1CC0581-FC67-41F7-A722-6ABCE5D47336}" type="pres">
      <dgm:prSet presAssocID="{8CD9A9E5-92B4-4D90-9509-F10AC9C67A54}" presName="text_2" presStyleLbl="node1" presStyleIdx="1" presStyleCnt="6">
        <dgm:presLayoutVars>
          <dgm:bulletEnabled val="1"/>
        </dgm:presLayoutVars>
      </dgm:prSet>
      <dgm:spPr/>
      <dgm:t>
        <a:bodyPr/>
        <a:lstStyle/>
        <a:p>
          <a:endParaRPr lang="en-US"/>
        </a:p>
      </dgm:t>
    </dgm:pt>
    <dgm:pt modelId="{526A4B8A-929A-4F8D-B175-C9B24EEB1A48}" type="pres">
      <dgm:prSet presAssocID="{8CD9A9E5-92B4-4D90-9509-F10AC9C67A54}" presName="accent_2" presStyleCnt="0"/>
      <dgm:spPr/>
    </dgm:pt>
    <dgm:pt modelId="{A245268F-5BD4-4205-92DC-5A12B9434D06}" type="pres">
      <dgm:prSet presAssocID="{8CD9A9E5-92B4-4D90-9509-F10AC9C67A54}" presName="accentRepeatNode" presStyleLbl="solidFgAcc1" presStyleIdx="1" presStyleCnt="6"/>
      <dgm:spPr/>
    </dgm:pt>
    <dgm:pt modelId="{73B700C9-FBB0-4535-8415-6CAF3635800C}" type="pres">
      <dgm:prSet presAssocID="{946255B6-7F96-47F6-8D05-1573CBF50E70}" presName="text_3" presStyleLbl="node1" presStyleIdx="2" presStyleCnt="6">
        <dgm:presLayoutVars>
          <dgm:bulletEnabled val="1"/>
        </dgm:presLayoutVars>
      </dgm:prSet>
      <dgm:spPr/>
      <dgm:t>
        <a:bodyPr/>
        <a:lstStyle/>
        <a:p>
          <a:endParaRPr lang="en-US"/>
        </a:p>
      </dgm:t>
    </dgm:pt>
    <dgm:pt modelId="{ECE7A2BA-B8F2-4C36-B967-1202E73F0398}" type="pres">
      <dgm:prSet presAssocID="{946255B6-7F96-47F6-8D05-1573CBF50E70}" presName="accent_3" presStyleCnt="0"/>
      <dgm:spPr/>
    </dgm:pt>
    <dgm:pt modelId="{314AD830-277D-443F-B01B-690498DABB34}" type="pres">
      <dgm:prSet presAssocID="{946255B6-7F96-47F6-8D05-1573CBF50E70}" presName="accentRepeatNode" presStyleLbl="solidFgAcc1" presStyleIdx="2" presStyleCnt="6"/>
      <dgm:spPr/>
    </dgm:pt>
    <dgm:pt modelId="{7530BB5D-009A-4971-8ABC-EF9DD984BA57}" type="pres">
      <dgm:prSet presAssocID="{0903AAF0-8563-4C4F-B034-019ED901B6FD}" presName="text_4" presStyleLbl="node1" presStyleIdx="3" presStyleCnt="6">
        <dgm:presLayoutVars>
          <dgm:bulletEnabled val="1"/>
        </dgm:presLayoutVars>
      </dgm:prSet>
      <dgm:spPr/>
      <dgm:t>
        <a:bodyPr/>
        <a:lstStyle/>
        <a:p>
          <a:endParaRPr lang="en-US"/>
        </a:p>
      </dgm:t>
    </dgm:pt>
    <dgm:pt modelId="{B1500174-8EA6-47E3-B727-4020D907F764}" type="pres">
      <dgm:prSet presAssocID="{0903AAF0-8563-4C4F-B034-019ED901B6FD}" presName="accent_4" presStyleCnt="0"/>
      <dgm:spPr/>
    </dgm:pt>
    <dgm:pt modelId="{DBCF4539-350D-4EA1-9E4C-1FD7FE3F9C8F}" type="pres">
      <dgm:prSet presAssocID="{0903AAF0-8563-4C4F-B034-019ED901B6FD}" presName="accentRepeatNode" presStyleLbl="solidFgAcc1" presStyleIdx="3" presStyleCnt="6"/>
      <dgm:spPr/>
    </dgm:pt>
    <dgm:pt modelId="{2278A42C-C9F3-42DD-98B8-24CB8E76ED49}" type="pres">
      <dgm:prSet presAssocID="{035700CB-BE8A-43B8-9A4D-4D97F1E1231B}" presName="text_5" presStyleLbl="node1" presStyleIdx="4" presStyleCnt="6">
        <dgm:presLayoutVars>
          <dgm:bulletEnabled val="1"/>
        </dgm:presLayoutVars>
      </dgm:prSet>
      <dgm:spPr/>
      <dgm:t>
        <a:bodyPr/>
        <a:lstStyle/>
        <a:p>
          <a:endParaRPr lang="en-US"/>
        </a:p>
      </dgm:t>
    </dgm:pt>
    <dgm:pt modelId="{29B468DF-8F41-4100-9349-A9B3559C86DF}" type="pres">
      <dgm:prSet presAssocID="{035700CB-BE8A-43B8-9A4D-4D97F1E1231B}" presName="accent_5" presStyleCnt="0"/>
      <dgm:spPr/>
    </dgm:pt>
    <dgm:pt modelId="{9D218BE2-9CD8-4DDF-99B5-87D32F9F2558}" type="pres">
      <dgm:prSet presAssocID="{035700CB-BE8A-43B8-9A4D-4D97F1E1231B}" presName="accentRepeatNode" presStyleLbl="solidFgAcc1" presStyleIdx="4" presStyleCnt="6"/>
      <dgm:spPr/>
    </dgm:pt>
    <dgm:pt modelId="{EF8C7F93-15A5-4D16-84FA-62C54F5D0286}" type="pres">
      <dgm:prSet presAssocID="{7CDE502A-9E1E-49F1-95F5-C0273A7F2C24}" presName="text_6" presStyleLbl="node1" presStyleIdx="5" presStyleCnt="6">
        <dgm:presLayoutVars>
          <dgm:bulletEnabled val="1"/>
        </dgm:presLayoutVars>
      </dgm:prSet>
      <dgm:spPr/>
      <dgm:t>
        <a:bodyPr/>
        <a:lstStyle/>
        <a:p>
          <a:endParaRPr lang="en-US"/>
        </a:p>
      </dgm:t>
    </dgm:pt>
    <dgm:pt modelId="{B8B9B5DB-87A0-4D76-9F45-950C87600286}" type="pres">
      <dgm:prSet presAssocID="{7CDE502A-9E1E-49F1-95F5-C0273A7F2C24}" presName="accent_6" presStyleCnt="0"/>
      <dgm:spPr/>
    </dgm:pt>
    <dgm:pt modelId="{16B57CD6-699B-4561-B22E-B12B529FC9D7}" type="pres">
      <dgm:prSet presAssocID="{7CDE502A-9E1E-49F1-95F5-C0273A7F2C24}" presName="accentRepeatNode" presStyleLbl="solidFgAcc1" presStyleIdx="5" presStyleCnt="6"/>
      <dgm:spPr/>
    </dgm:pt>
  </dgm:ptLst>
  <dgm:cxnLst>
    <dgm:cxn modelId="{741E88B2-1570-4BCE-8C65-7B99DF1A2A41}" type="presOf" srcId="{CE5709BB-3F72-4C01-A15E-E3879AB550BB}" destId="{0EC320DB-6516-4F9F-8479-487236E79F83}" srcOrd="0" destOrd="0" presId="urn:microsoft.com/office/officeart/2008/layout/VerticalCurvedList"/>
    <dgm:cxn modelId="{9AA5D898-6FF9-4489-84FB-2BACA78FB96C}" type="presOf" srcId="{0903AAF0-8563-4C4F-B034-019ED901B6FD}" destId="{7530BB5D-009A-4971-8ABC-EF9DD984BA57}" srcOrd="0" destOrd="0" presId="urn:microsoft.com/office/officeart/2008/layout/VerticalCurvedList"/>
    <dgm:cxn modelId="{D91DF793-AB2F-483D-8467-8794133F7335}" srcId="{CE5709BB-3F72-4C01-A15E-E3879AB550BB}" destId="{8CD9A9E5-92B4-4D90-9509-F10AC9C67A54}" srcOrd="1" destOrd="0" parTransId="{20DFC6BD-6960-4E50-9044-AA478F006DE3}" sibTransId="{AA42CE4B-BEA7-4179-BD17-D32CD3C3822E}"/>
    <dgm:cxn modelId="{D933EAA2-B9A2-4790-875C-D3EDBB707707}" type="presOf" srcId="{606CAEBB-4DEB-4414-957D-46E90D6641E2}" destId="{AA702BBF-7968-4764-A75C-3353EDFD245B}" srcOrd="0" destOrd="0" presId="urn:microsoft.com/office/officeart/2008/layout/VerticalCurvedList"/>
    <dgm:cxn modelId="{18B6AF7F-09A4-4121-8334-5AA24ADDCCC9}" type="presOf" srcId="{946255B6-7F96-47F6-8D05-1573CBF50E70}" destId="{73B700C9-FBB0-4535-8415-6CAF3635800C}" srcOrd="0" destOrd="0" presId="urn:microsoft.com/office/officeart/2008/layout/VerticalCurvedList"/>
    <dgm:cxn modelId="{D63CE564-16AE-4892-8D21-26C67B98B64F}" srcId="{CE5709BB-3F72-4C01-A15E-E3879AB550BB}" destId="{606CAEBB-4DEB-4414-957D-46E90D6641E2}" srcOrd="0" destOrd="0" parTransId="{D8DF6503-EC8F-4389-888C-7EB33986F5B2}" sibTransId="{AB22B8A1-5E23-477C-B5C2-312888D72E0F}"/>
    <dgm:cxn modelId="{A4A5C7D3-86FD-40C0-B6BB-F1F1B14FA471}" srcId="{CE5709BB-3F72-4C01-A15E-E3879AB550BB}" destId="{035700CB-BE8A-43B8-9A4D-4D97F1E1231B}" srcOrd="4" destOrd="0" parTransId="{6F8A62B5-7ACD-4DD8-833B-6D7CD26C1EDE}" sibTransId="{38512D29-5667-41B8-AAAF-D475E97E3D4C}"/>
    <dgm:cxn modelId="{9E8D15D2-3340-4F64-8EC1-5394892338D9}" srcId="{CE5709BB-3F72-4C01-A15E-E3879AB550BB}" destId="{7CDE502A-9E1E-49F1-95F5-C0273A7F2C24}" srcOrd="5" destOrd="0" parTransId="{B0DEE0A8-4347-484B-BA43-6DD2694AE7AE}" sibTransId="{5B51AAC2-390A-48F7-94F7-BB88213BFD01}"/>
    <dgm:cxn modelId="{ECC00785-9386-41A0-862F-5954D74E6B14}" type="presOf" srcId="{8CD9A9E5-92B4-4D90-9509-F10AC9C67A54}" destId="{D1CC0581-FC67-41F7-A722-6ABCE5D47336}" srcOrd="0" destOrd="0" presId="urn:microsoft.com/office/officeart/2008/layout/VerticalCurvedList"/>
    <dgm:cxn modelId="{B27A19C9-1625-433A-A119-14537209AC0E}" srcId="{CE5709BB-3F72-4C01-A15E-E3879AB550BB}" destId="{0903AAF0-8563-4C4F-B034-019ED901B6FD}" srcOrd="3" destOrd="0" parTransId="{47C51C0F-9C6B-49B5-BB52-096C50F82A43}" sibTransId="{7F441EF6-DDE9-405E-A33A-7D989E02B8CC}"/>
    <dgm:cxn modelId="{3D12212E-0384-4725-8A7F-EC6D4D7FA566}" type="presOf" srcId="{035700CB-BE8A-43B8-9A4D-4D97F1E1231B}" destId="{2278A42C-C9F3-42DD-98B8-24CB8E76ED49}" srcOrd="0" destOrd="0" presId="urn:microsoft.com/office/officeart/2008/layout/VerticalCurvedList"/>
    <dgm:cxn modelId="{FF51B762-BF7B-4E83-BCB3-54221BE7BE85}" type="presOf" srcId="{7CDE502A-9E1E-49F1-95F5-C0273A7F2C24}" destId="{EF8C7F93-15A5-4D16-84FA-62C54F5D0286}" srcOrd="0" destOrd="0" presId="urn:microsoft.com/office/officeart/2008/layout/VerticalCurvedList"/>
    <dgm:cxn modelId="{4037DC56-21CD-432A-ACC9-4FFED7EE1BB0}" type="presOf" srcId="{AB22B8A1-5E23-477C-B5C2-312888D72E0F}" destId="{10309C12-006F-4E32-A14A-250D6B420F87}" srcOrd="0" destOrd="0" presId="urn:microsoft.com/office/officeart/2008/layout/VerticalCurvedList"/>
    <dgm:cxn modelId="{E566D225-F936-45C5-8180-1D39A5130195}" srcId="{CE5709BB-3F72-4C01-A15E-E3879AB550BB}" destId="{946255B6-7F96-47F6-8D05-1573CBF50E70}" srcOrd="2" destOrd="0" parTransId="{8961B221-05A3-4459-8343-03810C96D077}" sibTransId="{87695E4F-20D6-46B6-B0F6-BC0147BA76C5}"/>
    <dgm:cxn modelId="{7BED9DA6-6112-4EDF-A1FA-3AA143DE658F}" type="presParOf" srcId="{0EC320DB-6516-4F9F-8479-487236E79F83}" destId="{5FD39DA6-2853-4323-BE91-F6F42C9B75E9}" srcOrd="0" destOrd="0" presId="urn:microsoft.com/office/officeart/2008/layout/VerticalCurvedList"/>
    <dgm:cxn modelId="{66308F0D-CA2A-4E5B-B4CF-300B86B78957}" type="presParOf" srcId="{5FD39DA6-2853-4323-BE91-F6F42C9B75E9}" destId="{28EB9BDE-D97E-4F74-92DC-80C3CDAD482B}" srcOrd="0" destOrd="0" presId="urn:microsoft.com/office/officeart/2008/layout/VerticalCurvedList"/>
    <dgm:cxn modelId="{99751528-3C82-4377-9ABE-25E7546D53C3}" type="presParOf" srcId="{28EB9BDE-D97E-4F74-92DC-80C3CDAD482B}" destId="{5E2C2A81-AEF5-408D-ADDA-BD9F20070E7F}" srcOrd="0" destOrd="0" presId="urn:microsoft.com/office/officeart/2008/layout/VerticalCurvedList"/>
    <dgm:cxn modelId="{FFC7827F-196A-4942-9539-74558CC3FAC6}" type="presParOf" srcId="{28EB9BDE-D97E-4F74-92DC-80C3CDAD482B}" destId="{10309C12-006F-4E32-A14A-250D6B420F87}" srcOrd="1" destOrd="0" presId="urn:microsoft.com/office/officeart/2008/layout/VerticalCurvedList"/>
    <dgm:cxn modelId="{2F17DDAF-FC95-4966-9506-FCD4B31B33CC}" type="presParOf" srcId="{28EB9BDE-D97E-4F74-92DC-80C3CDAD482B}" destId="{21D3C43E-42CC-48BD-BA3A-06AC0E0D78EF}" srcOrd="2" destOrd="0" presId="urn:microsoft.com/office/officeart/2008/layout/VerticalCurvedList"/>
    <dgm:cxn modelId="{CB854C79-2457-4EFA-9CE8-4566A7FEDB33}" type="presParOf" srcId="{28EB9BDE-D97E-4F74-92DC-80C3CDAD482B}" destId="{49833F62-1181-44FC-96B0-73ED7BDFF39A}" srcOrd="3" destOrd="0" presId="urn:microsoft.com/office/officeart/2008/layout/VerticalCurvedList"/>
    <dgm:cxn modelId="{22E6D35A-223F-43B1-8D46-827A419F0656}" type="presParOf" srcId="{5FD39DA6-2853-4323-BE91-F6F42C9B75E9}" destId="{AA702BBF-7968-4764-A75C-3353EDFD245B}" srcOrd="1" destOrd="0" presId="urn:microsoft.com/office/officeart/2008/layout/VerticalCurvedList"/>
    <dgm:cxn modelId="{2111C5B1-F020-4EC9-B6F1-33E345F8A22B}" type="presParOf" srcId="{5FD39DA6-2853-4323-BE91-F6F42C9B75E9}" destId="{1A92309F-72A7-4715-8DCB-B865B5799B0C}" srcOrd="2" destOrd="0" presId="urn:microsoft.com/office/officeart/2008/layout/VerticalCurvedList"/>
    <dgm:cxn modelId="{8BA84D71-72A3-4C43-A86E-93FFD481EBA9}" type="presParOf" srcId="{1A92309F-72A7-4715-8DCB-B865B5799B0C}" destId="{698EE83D-003D-458E-A592-0F1DFD771F70}" srcOrd="0" destOrd="0" presId="urn:microsoft.com/office/officeart/2008/layout/VerticalCurvedList"/>
    <dgm:cxn modelId="{197603CF-4F27-4D2D-B990-ABDC1BCEF214}" type="presParOf" srcId="{5FD39DA6-2853-4323-BE91-F6F42C9B75E9}" destId="{D1CC0581-FC67-41F7-A722-6ABCE5D47336}" srcOrd="3" destOrd="0" presId="urn:microsoft.com/office/officeart/2008/layout/VerticalCurvedList"/>
    <dgm:cxn modelId="{7BA34D50-A3B9-4172-878C-1E907FCB5E83}" type="presParOf" srcId="{5FD39DA6-2853-4323-BE91-F6F42C9B75E9}" destId="{526A4B8A-929A-4F8D-B175-C9B24EEB1A48}" srcOrd="4" destOrd="0" presId="urn:microsoft.com/office/officeart/2008/layout/VerticalCurvedList"/>
    <dgm:cxn modelId="{B1A6237B-020D-43CA-8C5A-87D5849BC38A}" type="presParOf" srcId="{526A4B8A-929A-4F8D-B175-C9B24EEB1A48}" destId="{A245268F-5BD4-4205-92DC-5A12B9434D06}" srcOrd="0" destOrd="0" presId="urn:microsoft.com/office/officeart/2008/layout/VerticalCurvedList"/>
    <dgm:cxn modelId="{ECB39498-C338-49A6-8998-42CE3C510DCB}" type="presParOf" srcId="{5FD39DA6-2853-4323-BE91-F6F42C9B75E9}" destId="{73B700C9-FBB0-4535-8415-6CAF3635800C}" srcOrd="5" destOrd="0" presId="urn:microsoft.com/office/officeart/2008/layout/VerticalCurvedList"/>
    <dgm:cxn modelId="{5038AFA3-0B1D-40CD-A388-5DACADD3803C}" type="presParOf" srcId="{5FD39DA6-2853-4323-BE91-F6F42C9B75E9}" destId="{ECE7A2BA-B8F2-4C36-B967-1202E73F0398}" srcOrd="6" destOrd="0" presId="urn:microsoft.com/office/officeart/2008/layout/VerticalCurvedList"/>
    <dgm:cxn modelId="{8717BF6F-A69A-4C47-AB7D-DD4C406A2B30}" type="presParOf" srcId="{ECE7A2BA-B8F2-4C36-B967-1202E73F0398}" destId="{314AD830-277D-443F-B01B-690498DABB34}" srcOrd="0" destOrd="0" presId="urn:microsoft.com/office/officeart/2008/layout/VerticalCurvedList"/>
    <dgm:cxn modelId="{17518226-6B25-425C-BACF-0B16EE2A7F89}" type="presParOf" srcId="{5FD39DA6-2853-4323-BE91-F6F42C9B75E9}" destId="{7530BB5D-009A-4971-8ABC-EF9DD984BA57}" srcOrd="7" destOrd="0" presId="urn:microsoft.com/office/officeart/2008/layout/VerticalCurvedList"/>
    <dgm:cxn modelId="{948BB3F2-73EC-4547-A0FD-D956BF89FC35}" type="presParOf" srcId="{5FD39DA6-2853-4323-BE91-F6F42C9B75E9}" destId="{B1500174-8EA6-47E3-B727-4020D907F764}" srcOrd="8" destOrd="0" presId="urn:microsoft.com/office/officeart/2008/layout/VerticalCurvedList"/>
    <dgm:cxn modelId="{D8D2A60E-7CDD-4DAA-A176-AA12098E399D}" type="presParOf" srcId="{B1500174-8EA6-47E3-B727-4020D907F764}" destId="{DBCF4539-350D-4EA1-9E4C-1FD7FE3F9C8F}" srcOrd="0" destOrd="0" presId="urn:microsoft.com/office/officeart/2008/layout/VerticalCurvedList"/>
    <dgm:cxn modelId="{498B9CF8-9659-4C71-8584-358B805ABACD}" type="presParOf" srcId="{5FD39DA6-2853-4323-BE91-F6F42C9B75E9}" destId="{2278A42C-C9F3-42DD-98B8-24CB8E76ED49}" srcOrd="9" destOrd="0" presId="urn:microsoft.com/office/officeart/2008/layout/VerticalCurvedList"/>
    <dgm:cxn modelId="{61FCB473-1149-4F0E-9D98-05D4DB9AD9A0}" type="presParOf" srcId="{5FD39DA6-2853-4323-BE91-F6F42C9B75E9}" destId="{29B468DF-8F41-4100-9349-A9B3559C86DF}" srcOrd="10" destOrd="0" presId="urn:microsoft.com/office/officeart/2008/layout/VerticalCurvedList"/>
    <dgm:cxn modelId="{23436D93-9423-4CEE-9E3F-F661967A9EEA}" type="presParOf" srcId="{29B468DF-8F41-4100-9349-A9B3559C86DF}" destId="{9D218BE2-9CD8-4DDF-99B5-87D32F9F2558}" srcOrd="0" destOrd="0" presId="urn:microsoft.com/office/officeart/2008/layout/VerticalCurvedList"/>
    <dgm:cxn modelId="{306F2D10-E59F-42B0-8E4D-4A67C00053BA}" type="presParOf" srcId="{5FD39DA6-2853-4323-BE91-F6F42C9B75E9}" destId="{EF8C7F93-15A5-4D16-84FA-62C54F5D0286}" srcOrd="11" destOrd="0" presId="urn:microsoft.com/office/officeart/2008/layout/VerticalCurvedList"/>
    <dgm:cxn modelId="{C4E44546-32BC-49D5-A3E5-CC9035BA731C}" type="presParOf" srcId="{5FD39DA6-2853-4323-BE91-F6F42C9B75E9}" destId="{B8B9B5DB-87A0-4D76-9F45-950C87600286}" srcOrd="12" destOrd="0" presId="urn:microsoft.com/office/officeart/2008/layout/VerticalCurvedList"/>
    <dgm:cxn modelId="{38998A0D-E509-4CF2-8159-F696B0D1FD1A}" type="presParOf" srcId="{B8B9B5DB-87A0-4D76-9F45-950C87600286}" destId="{16B57CD6-699B-4561-B22E-B12B529FC9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2347" cy="464012"/>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898329" y="3"/>
            <a:ext cx="2982347" cy="464012"/>
          </a:xfrm>
          <a:prstGeom prst="rect">
            <a:avLst/>
          </a:prstGeom>
        </p:spPr>
        <p:txBody>
          <a:bodyPr vert="horz" lIns="88139" tIns="44070" rIns="88139" bIns="44070" rtlCol="0"/>
          <a:lstStyle>
            <a:lvl1pPr algn="r">
              <a:defRPr sz="1200"/>
            </a:lvl1pPr>
          </a:lstStyle>
          <a:p>
            <a:fld id="{46F420C2-9D4D-42E4-88A7-205BE4A6C05B}" type="datetimeFigureOut">
              <a:rPr lang="en-US" smtClean="0"/>
              <a:pPr/>
              <a:t>11/4/2015</a:t>
            </a:fld>
            <a:endParaRPr lang="en-US" dirty="0"/>
          </a:p>
        </p:txBody>
      </p:sp>
      <p:sp>
        <p:nvSpPr>
          <p:cNvPr id="4" name="Footer Placeholder 3"/>
          <p:cNvSpPr>
            <a:spLocks noGrp="1"/>
          </p:cNvSpPr>
          <p:nvPr>
            <p:ph type="ftr" sz="quarter" idx="2"/>
          </p:nvPr>
        </p:nvSpPr>
        <p:spPr>
          <a:xfrm>
            <a:off x="1" y="8830371"/>
            <a:ext cx="2982347" cy="46401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329" y="8830371"/>
            <a:ext cx="2982347" cy="464012"/>
          </a:xfrm>
          <a:prstGeom prst="rect">
            <a:avLst/>
          </a:prstGeom>
        </p:spPr>
        <p:txBody>
          <a:bodyPr vert="horz" lIns="88139" tIns="44070" rIns="88139" bIns="44070" rtlCol="0" anchor="b"/>
          <a:lstStyle>
            <a:lvl1pPr algn="r">
              <a:defRPr sz="1200"/>
            </a:lvl1pPr>
          </a:lstStyle>
          <a:p>
            <a:fld id="{6164CC9F-DA1B-484A-B47E-1F0FE5792B38}" type="slidenum">
              <a:rPr lang="en-US" smtClean="0"/>
              <a:pPr/>
              <a:t>‹#›</a:t>
            </a:fld>
            <a:endParaRPr lang="en-US" dirty="0"/>
          </a:p>
        </p:txBody>
      </p:sp>
    </p:spTree>
    <p:extLst>
      <p:ext uri="{BB962C8B-B14F-4D97-AF65-F5344CB8AC3E}">
        <p14:creationId xmlns:p14="http://schemas.microsoft.com/office/powerpoint/2010/main" val="1467513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2982913" cy="465138"/>
          </a:xfrm>
          <a:prstGeom prst="rect">
            <a:avLst/>
          </a:prstGeom>
        </p:spPr>
        <p:txBody>
          <a:bodyPr vert="horz" lIns="92543" tIns="46270" rIns="92543" bIns="46270" rtlCol="0"/>
          <a:lstStyle>
            <a:lvl1pPr algn="l">
              <a:defRPr sz="1200"/>
            </a:lvl1pPr>
          </a:lstStyle>
          <a:p>
            <a:endParaRPr lang="en-US" dirty="0"/>
          </a:p>
        </p:txBody>
      </p:sp>
      <p:sp>
        <p:nvSpPr>
          <p:cNvPr id="3" name="Date Placeholder 2"/>
          <p:cNvSpPr>
            <a:spLocks noGrp="1"/>
          </p:cNvSpPr>
          <p:nvPr>
            <p:ph type="dt" idx="1"/>
          </p:nvPr>
        </p:nvSpPr>
        <p:spPr>
          <a:xfrm>
            <a:off x="3897316" y="5"/>
            <a:ext cx="2982912" cy="465138"/>
          </a:xfrm>
          <a:prstGeom prst="rect">
            <a:avLst/>
          </a:prstGeom>
        </p:spPr>
        <p:txBody>
          <a:bodyPr vert="horz" lIns="92543" tIns="46270" rIns="92543" bIns="46270" rtlCol="0"/>
          <a:lstStyle>
            <a:lvl1pPr algn="r">
              <a:defRPr sz="1200"/>
            </a:lvl1pPr>
          </a:lstStyle>
          <a:p>
            <a:fld id="{51BB9AE0-5265-4214-B844-3859400E8ADE}" type="datetimeFigureOut">
              <a:rPr lang="en-US" smtClean="0"/>
              <a:pPr/>
              <a:t>11/4/2015</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543" tIns="46270" rIns="92543" bIns="46270" rtlCol="0" anchor="ctr"/>
          <a:lstStyle/>
          <a:p>
            <a:endParaRPr lang="en-US" dirty="0"/>
          </a:p>
        </p:txBody>
      </p:sp>
      <p:sp>
        <p:nvSpPr>
          <p:cNvPr id="5" name="Notes Placeholder 4"/>
          <p:cNvSpPr>
            <a:spLocks noGrp="1"/>
          </p:cNvSpPr>
          <p:nvPr>
            <p:ph type="body" sz="quarter" idx="3"/>
          </p:nvPr>
        </p:nvSpPr>
        <p:spPr>
          <a:xfrm>
            <a:off x="688974" y="4416433"/>
            <a:ext cx="5505450" cy="4183063"/>
          </a:xfrm>
          <a:prstGeom prst="rect">
            <a:avLst/>
          </a:prstGeom>
        </p:spPr>
        <p:txBody>
          <a:bodyPr vert="horz" lIns="92543" tIns="46270" rIns="92543" bIns="462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8829677"/>
            <a:ext cx="2982913" cy="465138"/>
          </a:xfrm>
          <a:prstGeom prst="rect">
            <a:avLst/>
          </a:prstGeom>
        </p:spPr>
        <p:txBody>
          <a:bodyPr vert="horz" lIns="92543" tIns="46270" rIns="92543" bIns="462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6" y="8829677"/>
            <a:ext cx="2982912" cy="465138"/>
          </a:xfrm>
          <a:prstGeom prst="rect">
            <a:avLst/>
          </a:prstGeom>
        </p:spPr>
        <p:txBody>
          <a:bodyPr vert="horz" lIns="92543" tIns="46270" rIns="92543" bIns="46270" rtlCol="0" anchor="b"/>
          <a:lstStyle>
            <a:lvl1pPr algn="r">
              <a:defRPr sz="1200"/>
            </a:lvl1pPr>
          </a:lstStyle>
          <a:p>
            <a:fld id="{3DD2D18F-1D70-43BA-A6A8-24245AE7FCC0}" type="slidenum">
              <a:rPr lang="en-US" smtClean="0"/>
              <a:pPr/>
              <a:t>‹#›</a:t>
            </a:fld>
            <a:endParaRPr lang="en-US" dirty="0"/>
          </a:p>
        </p:txBody>
      </p:sp>
    </p:spTree>
    <p:extLst>
      <p:ext uri="{BB962C8B-B14F-4D97-AF65-F5344CB8AC3E}">
        <p14:creationId xmlns:p14="http://schemas.microsoft.com/office/powerpoint/2010/main" val="412221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r>
              <a:rPr lang="en-US" dirty="0" smtClean="0"/>
              <a:t>Jeremy</a:t>
            </a:r>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1</a:t>
            </a:fld>
            <a:endParaRPr lang="en-US" dirty="0"/>
          </a:p>
        </p:txBody>
      </p:sp>
    </p:spTree>
    <p:extLst>
      <p:ext uri="{BB962C8B-B14F-4D97-AF65-F5344CB8AC3E}">
        <p14:creationId xmlns:p14="http://schemas.microsoft.com/office/powerpoint/2010/main" val="421855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10</a:t>
            </a:fld>
            <a:endParaRPr lang="en-US" dirty="0"/>
          </a:p>
        </p:txBody>
      </p:sp>
    </p:spTree>
    <p:extLst>
      <p:ext uri="{BB962C8B-B14F-4D97-AF65-F5344CB8AC3E}">
        <p14:creationId xmlns:p14="http://schemas.microsoft.com/office/powerpoint/2010/main" val="416550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Qualitative</a:t>
            </a:r>
            <a:r>
              <a:rPr lang="en-US" baseline="0" dirty="0" smtClean="0"/>
              <a:t> vs. Quantitative	</a:t>
            </a:r>
            <a:endParaRPr lang="en-US" dirty="0"/>
          </a:p>
        </p:txBody>
      </p:sp>
      <p:sp>
        <p:nvSpPr>
          <p:cNvPr id="4" name="Slide Number Placeholder 3"/>
          <p:cNvSpPr>
            <a:spLocks noGrp="1"/>
          </p:cNvSpPr>
          <p:nvPr>
            <p:ph type="sldNum" sz="quarter" idx="10"/>
          </p:nvPr>
        </p:nvSpPr>
        <p:spPr/>
        <p:txBody>
          <a:bodyPr/>
          <a:lstStyle/>
          <a:p>
            <a:fld id="{1A07A82D-ECC0-4232-8EA3-245BE4B7C773}" type="slidenum">
              <a:rPr lang="en-US" smtClean="0"/>
              <a:pPr/>
              <a:t>11</a:t>
            </a:fld>
            <a:endParaRPr lang="en-US" dirty="0"/>
          </a:p>
        </p:txBody>
      </p:sp>
    </p:spTree>
    <p:extLst>
      <p:ext uri="{BB962C8B-B14F-4D97-AF65-F5344CB8AC3E}">
        <p14:creationId xmlns:p14="http://schemas.microsoft.com/office/powerpoint/2010/main" val="318232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693738"/>
            <a:ext cx="1792287" cy="1346200"/>
          </a:xfrm>
        </p:spPr>
      </p:sp>
      <p:sp>
        <p:nvSpPr>
          <p:cNvPr id="4" name="Slide Number Placeholder 3"/>
          <p:cNvSpPr>
            <a:spLocks noGrp="1"/>
          </p:cNvSpPr>
          <p:nvPr>
            <p:ph type="sldNum" sz="quarter" idx="10"/>
          </p:nvPr>
        </p:nvSpPr>
        <p:spPr/>
        <p:txBody>
          <a:bodyPr/>
          <a:lstStyle/>
          <a:p>
            <a:fld id="{2AA62642-6DE0-4AA7-B457-8FB63069823D}" type="slidenum">
              <a:rPr lang="en-US" smtClean="0"/>
              <a:pPr/>
              <a:t>12</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0478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be</a:t>
            </a:r>
            <a:r>
              <a:rPr lang="en-US" baseline="0" dirty="0" smtClean="0"/>
              <a:t> tracked?  Think about your tabs in your database.  The possibilities are endless.</a:t>
            </a:r>
          </a:p>
          <a:p>
            <a:r>
              <a:rPr lang="en-US" baseline="0" dirty="0" smtClean="0"/>
              <a:t>Giving</a:t>
            </a:r>
          </a:p>
          <a:p>
            <a:r>
              <a:rPr lang="en-US" baseline="0" dirty="0" smtClean="0"/>
              <a:t>Assignment to MGOs</a:t>
            </a:r>
          </a:p>
          <a:p>
            <a:r>
              <a:rPr lang="en-US" dirty="0" smtClean="0"/>
              <a:t>Internal ratings</a:t>
            </a:r>
          </a:p>
          <a:p>
            <a:r>
              <a:rPr lang="en-US" dirty="0" smtClean="0"/>
              <a:t>Dates of Various Moves</a:t>
            </a:r>
          </a:p>
          <a:p>
            <a:r>
              <a:rPr lang="en-US" dirty="0" smtClean="0"/>
              <a:t>Solicitations</a:t>
            </a:r>
          </a:p>
          <a:p>
            <a:endParaRPr lang="en-US" dirty="0" smtClean="0"/>
          </a:p>
          <a:p>
            <a:r>
              <a:rPr lang="en-US" dirty="0" smtClean="0"/>
              <a:t>All of this is meant to provide context</a:t>
            </a:r>
            <a:r>
              <a:rPr lang="en-US" baseline="0" dirty="0" smtClean="0"/>
              <a:t> to what our solicitors are doing to identify, cultivate, solicit and steward prospects and donors – and to apply best practices across all solicitors when possible</a:t>
            </a:r>
            <a:endParaRPr lang="en-US" dirty="0" smtClean="0"/>
          </a:p>
          <a:p>
            <a:endParaRPr lang="en-US" dirty="0"/>
          </a:p>
        </p:txBody>
      </p:sp>
      <p:sp>
        <p:nvSpPr>
          <p:cNvPr id="4" name="Slide Number Placeholder 3"/>
          <p:cNvSpPr>
            <a:spLocks noGrp="1"/>
          </p:cNvSpPr>
          <p:nvPr>
            <p:ph type="sldNum" sz="quarter" idx="10"/>
          </p:nvPr>
        </p:nvSpPr>
        <p:spPr>
          <a:xfrm>
            <a:off x="3864031" y="8772935"/>
            <a:ext cx="2957023" cy="461568"/>
          </a:xfrm>
          <a:prstGeom prst="rect">
            <a:avLst/>
          </a:prstGeom>
        </p:spPr>
        <p:txBody>
          <a:bodyPr lIns="90628" tIns="45314" rIns="90628" bIns="45314"/>
          <a:lstStyle/>
          <a:p>
            <a:pPr>
              <a:defRPr/>
            </a:pPr>
            <a:fld id="{C65123D0-3700-4A5F-BF59-CA0BD7E06F17}"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13206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How do</a:t>
            </a:r>
            <a:r>
              <a:rPr lang="en-US" baseline="0" dirty="0" smtClean="0"/>
              <a:t> participants gather data?</a:t>
            </a:r>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14</a:t>
            </a:fld>
            <a:endParaRPr lang="en-US" dirty="0"/>
          </a:p>
        </p:txBody>
      </p:sp>
    </p:spTree>
    <p:extLst>
      <p:ext uri="{BB962C8B-B14F-4D97-AF65-F5344CB8AC3E}">
        <p14:creationId xmlns:p14="http://schemas.microsoft.com/office/powerpoint/2010/main" val="277054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15</a:t>
            </a:fld>
            <a:endParaRPr lang="en-US" dirty="0"/>
          </a:p>
        </p:txBody>
      </p:sp>
    </p:spTree>
    <p:extLst>
      <p:ext uri="{BB962C8B-B14F-4D97-AF65-F5344CB8AC3E}">
        <p14:creationId xmlns:p14="http://schemas.microsoft.com/office/powerpoint/2010/main" val="2229463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16</a:t>
            </a:fld>
            <a:endParaRPr lang="en-US" dirty="0"/>
          </a:p>
        </p:txBody>
      </p:sp>
    </p:spTree>
    <p:extLst>
      <p:ext uri="{BB962C8B-B14F-4D97-AF65-F5344CB8AC3E}">
        <p14:creationId xmlns:p14="http://schemas.microsoft.com/office/powerpoint/2010/main" val="416550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514350">
              <a:lnSpc>
                <a:spcPct val="150000"/>
              </a:lnSpc>
              <a:spcBef>
                <a:spcPts val="800"/>
              </a:spcBef>
              <a:spcAft>
                <a:spcPts val="800"/>
              </a:spcAft>
            </a:pPr>
            <a:r>
              <a:rPr lang="en-US" sz="1800" dirty="0" smtClean="0"/>
              <a:t>Overall results – </a:t>
            </a:r>
            <a:r>
              <a:rPr lang="en-US" sz="1800" b="1" dirty="0" smtClean="0">
                <a:solidFill>
                  <a:schemeClr val="tx2"/>
                </a:solidFill>
              </a:rPr>
              <a:t>Is the program growing? Achieving goals?</a:t>
            </a:r>
          </a:p>
          <a:p>
            <a:pPr marL="914400" lvl="1" indent="-514350">
              <a:lnSpc>
                <a:spcPct val="150000"/>
              </a:lnSpc>
              <a:spcBef>
                <a:spcPts val="800"/>
              </a:spcBef>
              <a:spcAft>
                <a:spcPts val="800"/>
              </a:spcAft>
            </a:pPr>
            <a:r>
              <a:rPr lang="en-US" sz="1800" dirty="0" smtClean="0"/>
              <a:t>Fundraising by method </a:t>
            </a:r>
            <a:r>
              <a:rPr lang="en-US" sz="1800" b="1" dirty="0" smtClean="0">
                <a:solidFill>
                  <a:schemeClr val="tx2"/>
                </a:solidFill>
              </a:rPr>
              <a:t>– What methods are working?</a:t>
            </a:r>
          </a:p>
          <a:p>
            <a:pPr marL="914400" lvl="1" indent="-514350">
              <a:lnSpc>
                <a:spcPct val="150000"/>
              </a:lnSpc>
              <a:spcBef>
                <a:spcPts val="800"/>
              </a:spcBef>
              <a:spcAft>
                <a:spcPts val="800"/>
              </a:spcAft>
            </a:pPr>
            <a:r>
              <a:rPr lang="en-US" sz="1800" dirty="0" smtClean="0"/>
              <a:t>Fundraising by source </a:t>
            </a:r>
            <a:r>
              <a:rPr lang="en-US" sz="1800" b="1" dirty="0" smtClean="0">
                <a:solidFill>
                  <a:schemeClr val="tx2"/>
                </a:solidFill>
              </a:rPr>
              <a:t>– Diversified and balanced?</a:t>
            </a:r>
            <a:endParaRPr lang="en-US" sz="1800" dirty="0" smtClean="0"/>
          </a:p>
          <a:p>
            <a:pPr marL="914400" lvl="1" indent="-514350">
              <a:lnSpc>
                <a:spcPct val="150000"/>
              </a:lnSpc>
              <a:spcBef>
                <a:spcPts val="800"/>
              </a:spcBef>
              <a:spcAft>
                <a:spcPts val="800"/>
              </a:spcAft>
            </a:pPr>
            <a:r>
              <a:rPr lang="en-US" sz="1800" dirty="0" smtClean="0"/>
              <a:t>Cost to Raise $1 </a:t>
            </a:r>
            <a:r>
              <a:rPr lang="en-US" sz="1800" b="1" dirty="0" smtClean="0">
                <a:solidFill>
                  <a:schemeClr val="tx2"/>
                </a:solidFill>
              </a:rPr>
              <a:t>– Are we efficient? Room for investment?</a:t>
            </a:r>
          </a:p>
          <a:p>
            <a:pPr marL="914400" lvl="1" indent="-514350">
              <a:lnSpc>
                <a:spcPct val="150000"/>
              </a:lnSpc>
              <a:spcBef>
                <a:spcPts val="800"/>
              </a:spcBef>
              <a:spcAft>
                <a:spcPts val="800"/>
              </a:spcAft>
            </a:pPr>
            <a:r>
              <a:rPr lang="en-US" sz="1800" dirty="0" smtClean="0"/>
              <a:t>Cost to Raise $1 by method </a:t>
            </a:r>
            <a:r>
              <a:rPr lang="en-US" sz="1800" b="1" dirty="0" smtClean="0">
                <a:solidFill>
                  <a:schemeClr val="tx2"/>
                </a:solidFill>
              </a:rPr>
              <a:t>– What does each method cost?</a:t>
            </a:r>
          </a:p>
          <a:p>
            <a:pPr marL="914400" lvl="1" indent="-514350">
              <a:lnSpc>
                <a:spcPct val="150000"/>
              </a:lnSpc>
              <a:spcBef>
                <a:spcPts val="800"/>
              </a:spcBef>
              <a:spcAft>
                <a:spcPts val="800"/>
              </a:spcAft>
            </a:pPr>
            <a:r>
              <a:rPr lang="en-US" sz="1800" dirty="0" smtClean="0"/>
              <a:t>Progress against goals </a:t>
            </a:r>
            <a:r>
              <a:rPr lang="en-US" sz="1800" b="1" dirty="0" smtClean="0">
                <a:solidFill>
                  <a:schemeClr val="tx2"/>
                </a:solidFill>
              </a:rPr>
              <a:t>– Are we achieving success?</a:t>
            </a:r>
            <a:endParaRPr lang="en-US" sz="1800" dirty="0" smtClean="0"/>
          </a:p>
          <a:p>
            <a:pPr marL="914400" lvl="1" indent="-514350">
              <a:lnSpc>
                <a:spcPct val="150000"/>
              </a:lnSpc>
              <a:spcBef>
                <a:spcPts val="800"/>
              </a:spcBef>
              <a:spcAft>
                <a:spcPts val="800"/>
              </a:spcAft>
            </a:pPr>
            <a:r>
              <a:rPr lang="en-US" sz="1800" dirty="0" smtClean="0"/>
              <a:t>Industry/Peer comparison </a:t>
            </a:r>
            <a:r>
              <a:rPr lang="en-US" sz="1800" b="1" dirty="0" smtClean="0">
                <a:solidFill>
                  <a:schemeClr val="tx2"/>
                </a:solidFill>
              </a:rPr>
              <a:t>– How do we compare?</a:t>
            </a:r>
          </a:p>
          <a:p>
            <a:endParaRPr lang="en-US" dirty="0"/>
          </a:p>
        </p:txBody>
      </p:sp>
      <p:sp>
        <p:nvSpPr>
          <p:cNvPr id="4" name="Slide Number Placeholder 3"/>
          <p:cNvSpPr>
            <a:spLocks noGrp="1"/>
          </p:cNvSpPr>
          <p:nvPr>
            <p:ph type="sldNum" sz="quarter" idx="10"/>
          </p:nvPr>
        </p:nvSpPr>
        <p:spPr/>
        <p:txBody>
          <a:bodyPr/>
          <a:lstStyle/>
          <a:p>
            <a:fld id="{8B7E9598-F4DC-486D-9029-371104A3B0B6}" type="slidenum">
              <a:rPr lang="en-US" smtClean="0"/>
              <a:pPr/>
              <a:t>17</a:t>
            </a:fld>
            <a:endParaRPr lang="en-US"/>
          </a:p>
        </p:txBody>
      </p:sp>
    </p:spTree>
    <p:extLst>
      <p:ext uri="{BB962C8B-B14F-4D97-AF65-F5344CB8AC3E}">
        <p14:creationId xmlns:p14="http://schemas.microsoft.com/office/powerpoint/2010/main" val="361287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514350">
              <a:lnSpc>
                <a:spcPct val="150000"/>
              </a:lnSpc>
              <a:spcBef>
                <a:spcPts val="800"/>
              </a:spcBef>
              <a:spcAft>
                <a:spcPts val="800"/>
              </a:spcAft>
            </a:pPr>
            <a:r>
              <a:rPr lang="en-US" sz="1800" dirty="0" smtClean="0"/>
              <a:t>Overall results – </a:t>
            </a:r>
            <a:r>
              <a:rPr lang="en-US" sz="1800" b="1" dirty="0" smtClean="0">
                <a:solidFill>
                  <a:schemeClr val="tx2"/>
                </a:solidFill>
              </a:rPr>
              <a:t>Is the program growing? Achieving goals?</a:t>
            </a:r>
          </a:p>
          <a:p>
            <a:pPr marL="914400" lvl="1" indent="-514350">
              <a:lnSpc>
                <a:spcPct val="150000"/>
              </a:lnSpc>
              <a:spcBef>
                <a:spcPts val="800"/>
              </a:spcBef>
              <a:spcAft>
                <a:spcPts val="800"/>
              </a:spcAft>
            </a:pPr>
            <a:r>
              <a:rPr lang="en-US" sz="1800" dirty="0" smtClean="0"/>
              <a:t>Fundraising by method </a:t>
            </a:r>
            <a:r>
              <a:rPr lang="en-US" sz="1800" b="1" dirty="0" smtClean="0">
                <a:solidFill>
                  <a:schemeClr val="tx2"/>
                </a:solidFill>
              </a:rPr>
              <a:t>– What methods are working?</a:t>
            </a:r>
          </a:p>
          <a:p>
            <a:pPr marL="914400" lvl="1" indent="-514350">
              <a:lnSpc>
                <a:spcPct val="150000"/>
              </a:lnSpc>
              <a:spcBef>
                <a:spcPts val="800"/>
              </a:spcBef>
              <a:spcAft>
                <a:spcPts val="800"/>
              </a:spcAft>
            </a:pPr>
            <a:r>
              <a:rPr lang="en-US" sz="1800" dirty="0" smtClean="0"/>
              <a:t>Fundraising by source </a:t>
            </a:r>
            <a:r>
              <a:rPr lang="en-US" sz="1800" b="1" dirty="0" smtClean="0">
                <a:solidFill>
                  <a:schemeClr val="tx2"/>
                </a:solidFill>
              </a:rPr>
              <a:t>– Diversified and balanced?</a:t>
            </a:r>
            <a:endParaRPr lang="en-US" sz="1800" dirty="0" smtClean="0"/>
          </a:p>
          <a:p>
            <a:pPr marL="914400" lvl="1" indent="-514350">
              <a:lnSpc>
                <a:spcPct val="150000"/>
              </a:lnSpc>
              <a:spcBef>
                <a:spcPts val="800"/>
              </a:spcBef>
              <a:spcAft>
                <a:spcPts val="800"/>
              </a:spcAft>
            </a:pPr>
            <a:r>
              <a:rPr lang="en-US" sz="1800" dirty="0" smtClean="0"/>
              <a:t>Cost to Raise $1 </a:t>
            </a:r>
            <a:r>
              <a:rPr lang="en-US" sz="1800" b="1" dirty="0" smtClean="0">
                <a:solidFill>
                  <a:schemeClr val="tx2"/>
                </a:solidFill>
              </a:rPr>
              <a:t>– Are we efficient? Room for investment?</a:t>
            </a:r>
          </a:p>
          <a:p>
            <a:pPr marL="914400" lvl="1" indent="-514350">
              <a:lnSpc>
                <a:spcPct val="150000"/>
              </a:lnSpc>
              <a:spcBef>
                <a:spcPts val="800"/>
              </a:spcBef>
              <a:spcAft>
                <a:spcPts val="800"/>
              </a:spcAft>
            </a:pPr>
            <a:r>
              <a:rPr lang="en-US" sz="1800" dirty="0" smtClean="0"/>
              <a:t>Cost to Raise $1 by method </a:t>
            </a:r>
            <a:r>
              <a:rPr lang="en-US" sz="1800" b="1" dirty="0" smtClean="0">
                <a:solidFill>
                  <a:schemeClr val="tx2"/>
                </a:solidFill>
              </a:rPr>
              <a:t>– What does each method cost?</a:t>
            </a:r>
          </a:p>
          <a:p>
            <a:pPr marL="914400" lvl="1" indent="-514350">
              <a:lnSpc>
                <a:spcPct val="150000"/>
              </a:lnSpc>
              <a:spcBef>
                <a:spcPts val="800"/>
              </a:spcBef>
              <a:spcAft>
                <a:spcPts val="800"/>
              </a:spcAft>
            </a:pPr>
            <a:r>
              <a:rPr lang="en-US" sz="1800" dirty="0" smtClean="0"/>
              <a:t>Progress against goals </a:t>
            </a:r>
            <a:r>
              <a:rPr lang="en-US" sz="1800" b="1" dirty="0" smtClean="0">
                <a:solidFill>
                  <a:schemeClr val="tx2"/>
                </a:solidFill>
              </a:rPr>
              <a:t>– Are we achieving success?</a:t>
            </a:r>
            <a:endParaRPr lang="en-US" sz="1800" dirty="0" smtClean="0"/>
          </a:p>
          <a:p>
            <a:pPr marL="914400" lvl="1" indent="-514350">
              <a:lnSpc>
                <a:spcPct val="150000"/>
              </a:lnSpc>
              <a:spcBef>
                <a:spcPts val="800"/>
              </a:spcBef>
              <a:spcAft>
                <a:spcPts val="800"/>
              </a:spcAft>
            </a:pPr>
            <a:r>
              <a:rPr lang="en-US" sz="1800" dirty="0" smtClean="0"/>
              <a:t>Industry/Peer comparison </a:t>
            </a:r>
            <a:r>
              <a:rPr lang="en-US" sz="1800" b="1" dirty="0" smtClean="0">
                <a:solidFill>
                  <a:schemeClr val="tx2"/>
                </a:solidFill>
              </a:rPr>
              <a:t>– How do we compare?</a:t>
            </a:r>
          </a:p>
          <a:p>
            <a:endParaRPr lang="en-US" dirty="0"/>
          </a:p>
        </p:txBody>
      </p:sp>
      <p:sp>
        <p:nvSpPr>
          <p:cNvPr id="4" name="Slide Number Placeholder 3"/>
          <p:cNvSpPr>
            <a:spLocks noGrp="1"/>
          </p:cNvSpPr>
          <p:nvPr>
            <p:ph type="sldNum" sz="quarter" idx="10"/>
          </p:nvPr>
        </p:nvSpPr>
        <p:spPr/>
        <p:txBody>
          <a:bodyPr/>
          <a:lstStyle/>
          <a:p>
            <a:fld id="{8B7E9598-F4DC-486D-9029-371104A3B0B6}" type="slidenum">
              <a:rPr lang="en-US" smtClean="0"/>
              <a:pPr/>
              <a:t>18</a:t>
            </a:fld>
            <a:endParaRPr lang="en-US"/>
          </a:p>
        </p:txBody>
      </p:sp>
    </p:spTree>
    <p:extLst>
      <p:ext uri="{BB962C8B-B14F-4D97-AF65-F5344CB8AC3E}">
        <p14:creationId xmlns:p14="http://schemas.microsoft.com/office/powerpoint/2010/main" val="3612878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19</a:t>
            </a:fld>
            <a:endParaRPr lang="en-US" dirty="0"/>
          </a:p>
        </p:txBody>
      </p:sp>
    </p:spTree>
    <p:extLst>
      <p:ext uri="{BB962C8B-B14F-4D97-AF65-F5344CB8AC3E}">
        <p14:creationId xmlns:p14="http://schemas.microsoft.com/office/powerpoint/2010/main" val="41655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5382D236-8B95-41A2-A3E9-267FC5FAC9DD}" type="slidenum">
              <a:rPr lang="en-US" smtClean="0"/>
              <a:pPr/>
              <a:t>2</a:t>
            </a:fld>
            <a:endParaRPr lang="en-US" dirty="0"/>
          </a:p>
        </p:txBody>
      </p:sp>
    </p:spTree>
    <p:extLst>
      <p:ext uri="{BB962C8B-B14F-4D97-AF65-F5344CB8AC3E}">
        <p14:creationId xmlns:p14="http://schemas.microsoft.com/office/powerpoint/2010/main" val="1354266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3738"/>
            <a:ext cx="1206500" cy="906462"/>
          </a:xfrm>
        </p:spPr>
      </p:sp>
      <p:sp>
        <p:nvSpPr>
          <p:cNvPr id="4" name="Slide Number Placeholder 3"/>
          <p:cNvSpPr>
            <a:spLocks noGrp="1"/>
          </p:cNvSpPr>
          <p:nvPr>
            <p:ph type="sldNum" sz="quarter" idx="10"/>
          </p:nvPr>
        </p:nvSpPr>
        <p:spPr/>
        <p:txBody>
          <a:bodyPr/>
          <a:lstStyle/>
          <a:p>
            <a:pPr>
              <a:defRPr/>
            </a:pPr>
            <a:fld id="{425775DD-BD0B-4CF6-A62D-FBAC56CA9622}" type="slidenum">
              <a:rPr lang="en-US" smtClean="0"/>
              <a:pPr>
                <a:defRPr/>
              </a:pPr>
              <a:t>20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8205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3738"/>
            <a:ext cx="1206500" cy="906462"/>
          </a:xfrm>
        </p:spPr>
      </p:sp>
      <p:sp>
        <p:nvSpPr>
          <p:cNvPr id="4" name="Slide Number Placeholder 3"/>
          <p:cNvSpPr>
            <a:spLocks noGrp="1"/>
          </p:cNvSpPr>
          <p:nvPr>
            <p:ph type="sldNum" sz="quarter" idx="10"/>
          </p:nvPr>
        </p:nvSpPr>
        <p:spPr/>
        <p:txBody>
          <a:bodyPr/>
          <a:lstStyle/>
          <a:p>
            <a:pPr>
              <a:defRPr/>
            </a:pPr>
            <a:fld id="{425775DD-BD0B-4CF6-A62D-FBAC56CA9622}" type="slidenum">
              <a:rPr lang="en-US" smtClean="0"/>
              <a:pPr>
                <a:defRPr/>
              </a:pPr>
              <a:t>21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256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22</a:t>
            </a:fld>
            <a:endParaRPr lang="en-US" dirty="0"/>
          </a:p>
        </p:txBody>
      </p:sp>
    </p:spTree>
    <p:extLst>
      <p:ext uri="{BB962C8B-B14F-4D97-AF65-F5344CB8AC3E}">
        <p14:creationId xmlns:p14="http://schemas.microsoft.com/office/powerpoint/2010/main" val="4165507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analysis provides justification for changes/new programs</a:t>
            </a:r>
            <a:endParaRPr lang="en-US" dirty="0"/>
          </a:p>
        </p:txBody>
      </p:sp>
      <p:sp>
        <p:nvSpPr>
          <p:cNvPr id="4" name="Slide Number Placeholder 3"/>
          <p:cNvSpPr>
            <a:spLocks noGrp="1"/>
          </p:cNvSpPr>
          <p:nvPr>
            <p:ph type="sldNum" sz="quarter" idx="10"/>
          </p:nvPr>
        </p:nvSpPr>
        <p:spPr/>
        <p:txBody>
          <a:bodyPr/>
          <a:lstStyle/>
          <a:p>
            <a:fld id="{8B7E9598-F4DC-486D-9029-371104A3B0B6}" type="slidenum">
              <a:rPr lang="en-US" smtClean="0"/>
              <a:pPr/>
              <a:t>23</a:t>
            </a:fld>
            <a:endParaRPr lang="en-US"/>
          </a:p>
        </p:txBody>
      </p:sp>
    </p:spTree>
    <p:extLst>
      <p:ext uri="{BB962C8B-B14F-4D97-AF65-F5344CB8AC3E}">
        <p14:creationId xmlns:p14="http://schemas.microsoft.com/office/powerpoint/2010/main" val="3370478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a:t>
            </a:r>
            <a:r>
              <a:rPr lang="en-US" baseline="0" dirty="0" smtClean="0"/>
              <a:t> is exactly the information I had.  And the information came from a study done by a consultant – not from internal sources.</a:t>
            </a:r>
          </a:p>
          <a:p>
            <a:r>
              <a:rPr lang="en-US" baseline="0" dirty="0" smtClean="0"/>
              <a:t>While the data revealed what was raised and how many participated – actually I had the names of the donors, and calculated the percentages</a:t>
            </a:r>
          </a:p>
          <a:p>
            <a:r>
              <a:rPr lang="en-US" baseline="0" dirty="0" smtClean="0"/>
              <a:t>I did not know:</a:t>
            </a:r>
          </a:p>
          <a:p>
            <a:r>
              <a:rPr lang="en-US" baseline="0" dirty="0" smtClean="0"/>
              <a:t>What methods of fundraising were being used</a:t>
            </a:r>
          </a:p>
          <a:p>
            <a:r>
              <a:rPr lang="en-US" baseline="0" dirty="0" smtClean="0"/>
              <a:t>What was compelling – what was of interest to donors.</a:t>
            </a:r>
          </a:p>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25</a:t>
            </a:fld>
            <a:endParaRPr lang="en-US" dirty="0"/>
          </a:p>
        </p:txBody>
      </p:sp>
    </p:spTree>
    <p:extLst>
      <p:ext uri="{BB962C8B-B14F-4D97-AF65-F5344CB8AC3E}">
        <p14:creationId xmlns:p14="http://schemas.microsoft.com/office/powerpoint/2010/main" val="600252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a:t>
            </a:r>
            <a:r>
              <a:rPr lang="en-US" smtClean="0"/>
              <a:t>was broad</a:t>
            </a:r>
            <a:r>
              <a:rPr lang="en-US" dirty="0" smtClean="0"/>
              <a:t>.</a:t>
            </a:r>
            <a:endParaRPr lang="en-US" baseline="0" dirty="0" smtClean="0"/>
          </a:p>
          <a:p>
            <a:r>
              <a:rPr lang="en-US" baseline="0" dirty="0" smtClean="0"/>
              <a:t>We are an information/education based organization.  </a:t>
            </a:r>
          </a:p>
          <a:p>
            <a:r>
              <a:rPr lang="en-US" baseline="0" dirty="0" smtClean="0"/>
              <a:t>So, we needed to find out and track the performance of various fundraising efforts and learn about our constituencies – the personas of our membership, what is important to them and how we can relate to them.</a:t>
            </a:r>
          </a:p>
          <a:p>
            <a:r>
              <a:rPr lang="en-US" baseline="0" dirty="0" smtClean="0"/>
              <a:t>Well, if we weren’t asking for support, we wouldn’t get it -- </a:t>
            </a:r>
          </a:p>
          <a:p>
            <a:endParaRPr lang="en-US" baseline="0" dirty="0" smtClean="0"/>
          </a:p>
        </p:txBody>
      </p:sp>
      <p:sp>
        <p:nvSpPr>
          <p:cNvPr id="4" name="Slide Number Placeholder 3"/>
          <p:cNvSpPr>
            <a:spLocks noGrp="1"/>
          </p:cNvSpPr>
          <p:nvPr>
            <p:ph type="sldNum" sz="quarter" idx="10"/>
          </p:nvPr>
        </p:nvSpPr>
        <p:spPr/>
        <p:txBody>
          <a:bodyPr/>
          <a:lstStyle/>
          <a:p>
            <a:fld id="{3DD2D18F-1D70-43BA-A6A8-24245AE7FCC0}" type="slidenum">
              <a:rPr lang="en-US" smtClean="0"/>
              <a:pPr/>
              <a:t>26</a:t>
            </a:fld>
            <a:endParaRPr lang="en-US" dirty="0"/>
          </a:p>
        </p:txBody>
      </p:sp>
    </p:spTree>
    <p:extLst>
      <p:ext uri="{BB962C8B-B14F-4D97-AF65-F5344CB8AC3E}">
        <p14:creationId xmlns:p14="http://schemas.microsoft.com/office/powerpoint/2010/main" val="180702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p>
          <a:p>
            <a:endParaRPr lang="en-US" dirty="0" smtClean="0"/>
          </a:p>
          <a:p>
            <a:r>
              <a:rPr lang="en-US" dirty="0" smtClean="0"/>
              <a:t>Kicked off Awareness campaign in a dramatic fashion at Annual Meeting, signage </a:t>
            </a:r>
            <a:r>
              <a:rPr lang="en-US" dirty="0" err="1" smtClean="0"/>
              <a:t>jumbotrons</a:t>
            </a:r>
            <a:r>
              <a:rPr lang="en-US" dirty="0" smtClean="0"/>
              <a:t>,</a:t>
            </a:r>
            <a:r>
              <a:rPr lang="en-US" baseline="0" dirty="0" smtClean="0"/>
              <a:t> leadership mentions</a:t>
            </a:r>
            <a:endParaRPr lang="en-US" dirty="0" smtClean="0"/>
          </a:p>
          <a:p>
            <a:r>
              <a:rPr lang="en-US" dirty="0" smtClean="0"/>
              <a:t>Follow-up ads in journal, semi-monthly e-mail communication and letters</a:t>
            </a:r>
          </a:p>
          <a:p>
            <a:r>
              <a:rPr lang="en-US" dirty="0" smtClean="0"/>
              <a:t>AND letters</a:t>
            </a:r>
            <a:r>
              <a:rPr lang="en-US" baseline="0" dirty="0" smtClean="0"/>
              <a:t> targeted to affinity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27</a:t>
            </a:fld>
            <a:endParaRPr lang="en-US" dirty="0"/>
          </a:p>
        </p:txBody>
      </p:sp>
    </p:spTree>
    <p:extLst>
      <p:ext uri="{BB962C8B-B14F-4D97-AF65-F5344CB8AC3E}">
        <p14:creationId xmlns:p14="http://schemas.microsoft.com/office/powerpoint/2010/main" val="2016203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p>
          <a:p>
            <a:r>
              <a:rPr lang="en-US" dirty="0" smtClean="0"/>
              <a:t>Conducted an Annual Appeal  as well as Select Major Donor face-to-face</a:t>
            </a:r>
            <a:r>
              <a:rPr lang="en-US" baseline="0" dirty="0" smtClean="0"/>
              <a:t> asks</a:t>
            </a:r>
          </a:p>
          <a:p>
            <a:r>
              <a:rPr lang="en-US" baseline="0" dirty="0" smtClean="0"/>
              <a:t>Collecting and Analyzing the data:</a:t>
            </a:r>
          </a:p>
          <a:p>
            <a:r>
              <a:rPr lang="en-US" baseline="0" dirty="0" smtClean="0"/>
              <a:t>Segmenting with mass appeal did not have robust results</a:t>
            </a:r>
          </a:p>
          <a:p>
            <a:r>
              <a:rPr lang="en-US" baseline="0" dirty="0" smtClean="0"/>
              <a:t>High personalization did  -- </a:t>
            </a:r>
          </a:p>
          <a:p>
            <a:endParaRPr lang="en-US" baseline="0" dirty="0" smtClean="0"/>
          </a:p>
          <a:p>
            <a:r>
              <a:rPr lang="en-US" baseline="0" dirty="0" smtClean="0"/>
              <a:t>Another discovery:</a:t>
            </a:r>
          </a:p>
          <a:p>
            <a:r>
              <a:rPr lang="en-US" baseline="0" dirty="0" smtClean="0"/>
              <a:t>HRS has a tremendous affinity for mentor/mentee relationships</a:t>
            </a:r>
          </a:p>
          <a:p>
            <a:r>
              <a:rPr lang="en-US" baseline="0" dirty="0" smtClean="0"/>
              <a:t>The organization needed a human touch, warmth, connection  - a lack here and opportunity</a:t>
            </a:r>
          </a:p>
          <a:p>
            <a:endParaRPr lang="en-US" baseline="0" dirty="0" smtClean="0"/>
          </a:p>
          <a:p>
            <a:r>
              <a:rPr lang="en-US" baseline="0" dirty="0" smtClean="0"/>
              <a:t>So, we took action based on findings and developed a program</a:t>
            </a:r>
          </a:p>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28</a:t>
            </a:fld>
            <a:endParaRPr lang="en-US" dirty="0"/>
          </a:p>
        </p:txBody>
      </p:sp>
    </p:spTree>
    <p:extLst>
      <p:ext uri="{BB962C8B-B14F-4D97-AF65-F5344CB8AC3E}">
        <p14:creationId xmlns:p14="http://schemas.microsoft.com/office/powerpoint/2010/main" val="562589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Comparative results!</a:t>
            </a:r>
          </a:p>
          <a:p>
            <a:r>
              <a:rPr lang="en-US" dirty="0" smtClean="0"/>
              <a:t>While the results are</a:t>
            </a:r>
            <a:r>
              <a:rPr lang="en-US" baseline="0" dirty="0" smtClean="0"/>
              <a:t> heading in the right direction, we need a boost</a:t>
            </a:r>
          </a:p>
          <a:p>
            <a:r>
              <a:rPr lang="en-US" baseline="0" dirty="0" smtClean="0"/>
              <a:t>Working with the volunteers, we initiated a new program – one we thought might speak to the deep relationships formed between mentor and mentee in the electrophysiology</a:t>
            </a:r>
          </a:p>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29</a:t>
            </a:fld>
            <a:endParaRPr lang="en-US" dirty="0"/>
          </a:p>
        </p:txBody>
      </p:sp>
    </p:spTree>
    <p:extLst>
      <p:ext uri="{BB962C8B-B14F-4D97-AF65-F5344CB8AC3E}">
        <p14:creationId xmlns:p14="http://schemas.microsoft.com/office/powerpoint/2010/main" val="417459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a:t>
            </a:r>
            <a:r>
              <a:rPr lang="en-US" baseline="0" dirty="0" smtClean="0"/>
              <a:t> has two aspects:</a:t>
            </a:r>
            <a:endParaRPr lang="en-US" dirty="0" smtClean="0"/>
          </a:p>
          <a:p>
            <a:r>
              <a:rPr lang="en-US" dirty="0" smtClean="0"/>
              <a:t>Website Platform:	</a:t>
            </a:r>
          </a:p>
          <a:p>
            <a:r>
              <a:rPr lang="en-US" dirty="0" smtClean="0"/>
              <a:t>	Slider</a:t>
            </a:r>
          </a:p>
          <a:p>
            <a:r>
              <a:rPr lang="en-US" dirty="0" smtClean="0"/>
              <a:t>	Landing Page – Program</a:t>
            </a:r>
            <a:r>
              <a:rPr lang="en-US" baseline="0" dirty="0" smtClean="0"/>
              <a:t> Explanation</a:t>
            </a:r>
          </a:p>
          <a:p>
            <a:r>
              <a:rPr lang="en-US" baseline="0" dirty="0" smtClean="0"/>
              <a:t>	Link to tributes and make a donation</a:t>
            </a:r>
          </a:p>
          <a:p>
            <a:r>
              <a:rPr lang="en-US" baseline="0" dirty="0" smtClean="0"/>
              <a:t>Personalized Engagement – celebrate the Icons</a:t>
            </a:r>
          </a:p>
          <a:p>
            <a:r>
              <a:rPr lang="en-US" baseline="0" dirty="0" smtClean="0"/>
              <a:t>	ID Lead Mentee and all mentees – new prospects</a:t>
            </a:r>
          </a:p>
          <a:p>
            <a:r>
              <a:rPr lang="en-US" baseline="0" dirty="0" smtClean="0"/>
              <a:t>	1.  Write letters on lead mentees letterhead – </a:t>
            </a:r>
          </a:p>
          <a:p>
            <a:r>
              <a:rPr lang="en-US" baseline="0" dirty="0" smtClean="0"/>
              <a:t>	2. Follow-up e-mail</a:t>
            </a:r>
          </a:p>
          <a:p>
            <a:r>
              <a:rPr lang="en-US" baseline="0" dirty="0" smtClean="0"/>
              <a:t>Recognition/Promotion</a:t>
            </a:r>
          </a:p>
          <a:p>
            <a:r>
              <a:rPr lang="en-US" baseline="0" dirty="0" smtClean="0"/>
              <a:t>	Ad in Journal</a:t>
            </a:r>
          </a:p>
          <a:p>
            <a:r>
              <a:rPr lang="en-US" baseline="0" dirty="0" smtClean="0"/>
              <a:t>	Story in monthly e-newsletter</a:t>
            </a:r>
          </a:p>
          <a:p>
            <a:r>
              <a:rPr lang="en-US" baseline="0" dirty="0" smtClean="0"/>
              <a:t>	mini-reunion option at AM</a:t>
            </a:r>
          </a:p>
          <a:p>
            <a:r>
              <a:rPr lang="en-US" baseline="0" dirty="0" smtClean="0"/>
              <a:t>	mentor/mentee panels at AM</a:t>
            </a:r>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30</a:t>
            </a:fld>
            <a:endParaRPr lang="en-US" dirty="0"/>
          </a:p>
        </p:txBody>
      </p:sp>
    </p:spTree>
    <p:extLst>
      <p:ext uri="{BB962C8B-B14F-4D97-AF65-F5344CB8AC3E}">
        <p14:creationId xmlns:p14="http://schemas.microsoft.com/office/powerpoint/2010/main" val="281220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5382D236-8B95-41A2-A3E9-267FC5FAC9DD}" type="slidenum">
              <a:rPr lang="en-US" smtClean="0"/>
              <a:pPr/>
              <a:t>3</a:t>
            </a:fld>
            <a:endParaRPr lang="en-US" dirty="0"/>
          </a:p>
        </p:txBody>
      </p:sp>
    </p:spTree>
    <p:extLst>
      <p:ext uri="{BB962C8B-B14F-4D97-AF65-F5344CB8AC3E}">
        <p14:creationId xmlns:p14="http://schemas.microsoft.com/office/powerpoint/2010/main" val="455974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of the mentees of the six recognized mentors have responded to date, contributing  32% of total amount raised</a:t>
            </a:r>
          </a:p>
          <a:p>
            <a:r>
              <a:rPr lang="en-US" dirty="0" smtClean="0"/>
              <a:t>Success!  Social Fundraising  at HRS  – two mentee originated peer-to-peer appeals </a:t>
            </a:r>
          </a:p>
          <a:p>
            <a:r>
              <a:rPr lang="en-US" dirty="0" smtClean="0"/>
              <a:t>35th Anniversary Campaign – 6% of members  contributed – compared to 1.6% (prior average</a:t>
            </a:r>
          </a:p>
          <a:p>
            <a:r>
              <a:rPr lang="en-US" dirty="0" smtClean="0"/>
              <a:t>Engaged</a:t>
            </a:r>
            <a:r>
              <a:rPr lang="en-US" baseline="0" dirty="0" smtClean="0"/>
              <a:t> 42 volunteers – trained in fundraising</a:t>
            </a:r>
          </a:p>
          <a:p>
            <a:r>
              <a:rPr lang="en-US" baseline="0" smtClean="0"/>
              <a:t>FY program - </a:t>
            </a:r>
            <a:endParaRPr lang="en-US" dirty="0" smtClean="0"/>
          </a:p>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31</a:t>
            </a:fld>
            <a:endParaRPr lang="en-US" dirty="0"/>
          </a:p>
        </p:txBody>
      </p:sp>
    </p:spTree>
    <p:extLst>
      <p:ext uri="{BB962C8B-B14F-4D97-AF65-F5344CB8AC3E}">
        <p14:creationId xmlns:p14="http://schemas.microsoft.com/office/powerpoint/2010/main" val="388584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32</a:t>
            </a:fld>
            <a:endParaRPr lang="en-US" dirty="0"/>
          </a:p>
        </p:txBody>
      </p:sp>
    </p:spTree>
    <p:extLst>
      <p:ext uri="{BB962C8B-B14F-4D97-AF65-F5344CB8AC3E}">
        <p14:creationId xmlns:p14="http://schemas.microsoft.com/office/powerpoint/2010/main" val="3488736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33</a:t>
            </a:fld>
            <a:endParaRPr lang="en-US" dirty="0"/>
          </a:p>
        </p:txBody>
      </p:sp>
    </p:spTree>
    <p:extLst>
      <p:ext uri="{BB962C8B-B14F-4D97-AF65-F5344CB8AC3E}">
        <p14:creationId xmlns:p14="http://schemas.microsoft.com/office/powerpoint/2010/main" val="269255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382D236-8B95-41A2-A3E9-267FC5FAC9DD}" type="slidenum">
              <a:rPr lang="en-US" smtClean="0"/>
              <a:pPr/>
              <a:t>4</a:t>
            </a:fld>
            <a:endParaRPr lang="en-US" dirty="0"/>
          </a:p>
        </p:txBody>
      </p:sp>
    </p:spTree>
    <p:extLst>
      <p:ext uri="{BB962C8B-B14F-4D97-AF65-F5344CB8AC3E}">
        <p14:creationId xmlns:p14="http://schemas.microsoft.com/office/powerpoint/2010/main" val="161117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2013, $240.6 billion was given by individuals. We know that medical societies and associations haven’t historically received high levels of individual funding. How do we take advantage of this important source of funding?</a:t>
            </a:r>
          </a:p>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5</a:t>
            </a:fld>
            <a:endParaRPr lang="en-US" dirty="0"/>
          </a:p>
        </p:txBody>
      </p:sp>
    </p:spTree>
    <p:extLst>
      <p:ext uri="{BB962C8B-B14F-4D97-AF65-F5344CB8AC3E}">
        <p14:creationId xmlns:p14="http://schemas.microsoft.com/office/powerpoint/2010/main" val="91983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Simply put, peer-to-peer fundraising is when you empower your supporters to raise money (from their peers) on your organization’s behalf.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 job is to provide the right guidance and tools for supporters to create their own personal fundraising campaigns. And more importantly, it’s the strategy that you develop to motivate your fundraisers.</a:t>
            </a:r>
          </a:p>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6</a:t>
            </a:fld>
            <a:endParaRPr lang="en-US" dirty="0"/>
          </a:p>
        </p:txBody>
      </p:sp>
    </p:spTree>
    <p:extLst>
      <p:ext uri="{BB962C8B-B14F-4D97-AF65-F5344CB8AC3E}">
        <p14:creationId xmlns:p14="http://schemas.microsoft.com/office/powerpoint/2010/main" val="224112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07A82D-ECC0-4232-8EA3-245BE4B7C773}" type="slidenum">
              <a:rPr lang="en-US" smtClean="0"/>
              <a:pPr/>
              <a:t>7</a:t>
            </a:fld>
            <a:endParaRPr lang="en-US" dirty="0"/>
          </a:p>
        </p:txBody>
      </p:sp>
    </p:spTree>
    <p:extLst>
      <p:ext uri="{BB962C8B-B14F-4D97-AF65-F5344CB8AC3E}">
        <p14:creationId xmlns:p14="http://schemas.microsoft.com/office/powerpoint/2010/main" val="156793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TRAVIS:</a:t>
            </a:r>
          </a:p>
          <a:p>
            <a:r>
              <a:rPr lang="en-US" dirty="0" smtClean="0"/>
              <a:t>Effective</a:t>
            </a:r>
            <a:r>
              <a:rPr lang="en-US" baseline="0" dirty="0" smtClean="0"/>
              <a:t> analysis is what this is all about.</a:t>
            </a:r>
          </a:p>
          <a:p>
            <a:r>
              <a:rPr lang="en-US" baseline="0" dirty="0" smtClean="0"/>
              <a:t>As consultants, CCS wants to provide solid advice using concrete examples in order to drive our clients’ decision making, whether that be a Major Gift Officer directing their energies toward the right prospects or the entire Development Office focusing energies on the right methods for raising money.</a:t>
            </a:r>
          </a:p>
          <a:p>
            <a:r>
              <a:rPr lang="en-US" baseline="0" dirty="0" smtClean="0"/>
              <a:t>Additionally, how we evaluate our fundraising results should also be guided by consistent measurement standards, so we should embrace statistics.</a:t>
            </a:r>
          </a:p>
          <a:p>
            <a:r>
              <a:rPr lang="en-US" baseline="0" dirty="0" smtClean="0"/>
              <a:t>And benchmarking is they way we make sense of all the data we gather.  If we just review our own information in a vacuum, then how will we know how good our data really is?</a:t>
            </a:r>
          </a:p>
        </p:txBody>
      </p:sp>
      <p:sp>
        <p:nvSpPr>
          <p:cNvPr id="4" name="Slide Number Placeholder 3"/>
          <p:cNvSpPr>
            <a:spLocks noGrp="1"/>
          </p:cNvSpPr>
          <p:nvPr>
            <p:ph type="sldNum" sz="quarter" idx="10"/>
          </p:nvPr>
        </p:nvSpPr>
        <p:spPr/>
        <p:txBody>
          <a:bodyPr/>
          <a:lstStyle/>
          <a:p>
            <a:fld id="{3DD2D18F-1D70-43BA-A6A8-24245AE7FCC0}" type="slidenum">
              <a:rPr lang="en-US" smtClean="0"/>
              <a:pPr/>
              <a:t>8</a:t>
            </a:fld>
            <a:endParaRPr lang="en-US" dirty="0"/>
          </a:p>
        </p:txBody>
      </p:sp>
    </p:spTree>
    <p:extLst>
      <p:ext uri="{BB962C8B-B14F-4D97-AF65-F5344CB8AC3E}">
        <p14:creationId xmlns:p14="http://schemas.microsoft.com/office/powerpoint/2010/main" val="223370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D18F-1D70-43BA-A6A8-24245AE7FCC0}" type="slidenum">
              <a:rPr lang="en-US" smtClean="0"/>
              <a:pPr/>
              <a:t>9</a:t>
            </a:fld>
            <a:endParaRPr lang="en-US" dirty="0"/>
          </a:p>
        </p:txBody>
      </p:sp>
    </p:spTree>
    <p:extLst>
      <p:ext uri="{BB962C8B-B14F-4D97-AF65-F5344CB8AC3E}">
        <p14:creationId xmlns:p14="http://schemas.microsoft.com/office/powerpoint/2010/main" val="416550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0831" y="5734050"/>
            <a:ext cx="8018724" cy="495300"/>
          </a:xfrm>
        </p:spPr>
        <p:txBody>
          <a:bodyPr anchor="b" anchorCtr="0">
            <a:normAutofit/>
          </a:bodyPr>
          <a:lstStyle>
            <a:lvl1pPr marL="0" indent="0" algn="r">
              <a:buNone/>
              <a:defRPr sz="16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342900" y="200027"/>
            <a:ext cx="8458200" cy="6429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54827" y="2556339"/>
            <a:ext cx="4775468" cy="971550"/>
          </a:xfrm>
        </p:spPr>
        <p:txBody>
          <a:bodyPr>
            <a:normAutofit/>
          </a:bodyPr>
          <a:lstStyle>
            <a:lvl1pPr algn="ctr">
              <a:defRPr sz="2400">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4571999" y="6229350"/>
            <a:ext cx="4007556" cy="342900"/>
          </a:xfrm>
        </p:spPr>
        <p:txBody>
          <a:bodyPr>
            <a:noAutofit/>
          </a:bodyPr>
          <a:lstStyle>
            <a:lvl1pPr marL="0" indent="0" algn="r">
              <a:buNone/>
              <a:defRPr sz="1400">
                <a:solidFill>
                  <a:schemeClr val="bg2">
                    <a:lumMod val="75000"/>
                  </a:schemeClr>
                </a:solidFill>
                <a:latin typeface="+mj-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415764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1DF1C923-4D32-4E72-8C1F-834F430C9DEF}" type="slidenum">
              <a:rPr lang="en-US" smtClean="0"/>
              <a:pPr/>
              <a:t>‹#›</a:t>
            </a:fld>
            <a:endParaRPr lang="en-US" dirty="0"/>
          </a:p>
        </p:txBody>
      </p:sp>
      <p:sp>
        <p:nvSpPr>
          <p:cNvPr id="7" name="Slide Number Placeholder 6"/>
          <p:cNvSpPr txBox="1">
            <a:spLocks/>
          </p:cNvSpPr>
          <p:nvPr userDrawn="1"/>
        </p:nvSpPr>
        <p:spPr>
          <a:xfrm>
            <a:off x="8534400" y="372532"/>
            <a:ext cx="182037" cy="457200"/>
          </a:xfrm>
          <a:prstGeom prst="rect">
            <a:avLst/>
          </a:prstGeom>
        </p:spPr>
        <p:txBody>
          <a:bodyPr vert="vert270" lIns="0" tIns="0" rIns="0" bIns="0"/>
          <a:lstStyle>
            <a:lvl1pPr algn="ctr">
              <a:defRPr sz="1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DF1C923-4D32-4E72-8C1F-834F430C9DEF}" type="slidenum">
              <a:rPr kumimoji="0" lang="en-US" sz="1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91471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1DF1C923-4D32-4E72-8C1F-834F430C9DEF}" type="slidenum">
              <a:rPr lang="en-US" smtClean="0"/>
              <a:pPr/>
              <a:t>‹#›</a:t>
            </a:fld>
            <a:endParaRPr lang="en-US" dirty="0"/>
          </a:p>
        </p:txBody>
      </p:sp>
      <p:sp>
        <p:nvSpPr>
          <p:cNvPr id="7" name="Slide Number Placeholder 6"/>
          <p:cNvSpPr txBox="1">
            <a:spLocks/>
          </p:cNvSpPr>
          <p:nvPr userDrawn="1"/>
        </p:nvSpPr>
        <p:spPr>
          <a:xfrm>
            <a:off x="8534400" y="372532"/>
            <a:ext cx="182037" cy="457200"/>
          </a:xfrm>
          <a:prstGeom prst="rect">
            <a:avLst/>
          </a:prstGeom>
        </p:spPr>
        <p:txBody>
          <a:bodyPr vert="vert270" lIns="0" tIns="0" rIns="0" bIns="0"/>
          <a:lstStyle>
            <a:lvl1pPr algn="ctr">
              <a:defRPr sz="1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DF1C923-4D32-4E72-8C1F-834F430C9DEF}" type="slidenum">
              <a:rPr kumimoji="0" lang="en-US" sz="1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177965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96FF21-4ACF-40BA-947D-D5DE4953F975}" type="slidenum">
              <a:rPr lang="en-US" smtClean="0"/>
              <a:pPr/>
              <a:t>‹#›</a:t>
            </a:fld>
            <a:endParaRPr lang="en-US" dirty="0"/>
          </a:p>
        </p:txBody>
      </p:sp>
      <p:sp>
        <p:nvSpPr>
          <p:cNvPr id="7" name="Slide Number Placeholder 6"/>
          <p:cNvSpPr txBox="1">
            <a:spLocks/>
          </p:cNvSpPr>
          <p:nvPr userDrawn="1"/>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DF1C923-4D32-4E72-8C1F-834F430C9DEF}" type="slidenum">
              <a:rPr kumimoji="0" lang="en-US" sz="1000" b="1"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5453" y="391582"/>
            <a:ext cx="7943379" cy="40851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251203" y="1371600"/>
            <a:ext cx="5430860" cy="4914900"/>
          </a:xfrm>
        </p:spPr>
        <p:txBody>
          <a:bodyPr/>
          <a:lstStyle>
            <a:lvl1pPr marL="225425" indent="-225425" algn="just">
              <a:buClr>
                <a:schemeClr val="tx2"/>
              </a:buClr>
              <a:defRPr/>
            </a:lvl1pPr>
            <a:lvl2pPr marL="463550" indent="-238125" algn="just">
              <a:defRPr/>
            </a:lvl2pPr>
            <a:lvl3pPr marL="688975" indent="-225425" algn="jus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421452" y="1371600"/>
            <a:ext cx="2584704" cy="4914900"/>
          </a:xfrm>
          <a:solidFill>
            <a:srgbClr val="EAECEE"/>
          </a:solidFill>
        </p:spPr>
        <p:txBody>
          <a:bodyPr tIns="91440">
            <a:normAutofit/>
          </a:bodyPr>
          <a:lstStyle>
            <a:lvl1pPr marL="0" indent="0">
              <a:buFontTx/>
              <a:buNone/>
              <a:defRPr sz="1400">
                <a:solidFill>
                  <a:srgbClr val="4D525B"/>
                </a:solidFill>
              </a:defRPr>
            </a:lvl1pPr>
          </a:lstStyle>
          <a:p>
            <a:pPr lvl="0"/>
            <a:r>
              <a:rPr lang="en-US" dirty="0" smtClean="0"/>
              <a:t>Click to edit Master text styles</a:t>
            </a:r>
            <a:endParaRPr lang="en-US" dirty="0"/>
          </a:p>
        </p:txBody>
      </p:sp>
      <p:sp>
        <p:nvSpPr>
          <p:cNvPr id="14" name="Text Placeholder 13"/>
          <p:cNvSpPr>
            <a:spLocks noGrp="1"/>
          </p:cNvSpPr>
          <p:nvPr>
            <p:ph type="body" sz="quarter" idx="11"/>
          </p:nvPr>
        </p:nvSpPr>
        <p:spPr>
          <a:xfrm>
            <a:off x="425455" y="971550"/>
            <a:ext cx="8290983" cy="342900"/>
          </a:xfrm>
        </p:spPr>
        <p:txBody>
          <a:bodyPr>
            <a:normAutofit/>
          </a:bodyPr>
          <a:lstStyle>
            <a:lvl1pPr marL="0" indent="0">
              <a:buNone/>
              <a:defRPr sz="1600">
                <a:solidFill>
                  <a:schemeClr val="bg2">
                    <a:lumMod val="50000"/>
                  </a:schemeClr>
                </a:solidFill>
                <a:latin typeface="+mj-lt"/>
              </a:defRPr>
            </a:lvl1pPr>
          </a:lstStyle>
          <a:p>
            <a:pPr lvl="0"/>
            <a:r>
              <a:rPr lang="en-US" dirty="0" smtClean="0"/>
              <a:t>Click to edit Master text styles</a:t>
            </a:r>
            <a:endParaRPr lang="en-US" dirty="0"/>
          </a:p>
        </p:txBody>
      </p:sp>
      <p:sp>
        <p:nvSpPr>
          <p:cNvPr id="6" name="Slide Number Placeholder 6"/>
          <p:cNvSpPr>
            <a:spLocks noGrp="1"/>
          </p:cNvSpPr>
          <p:nvPr>
            <p:ph type="sldNum" sz="quarter" idx="12"/>
          </p:nvPr>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fld id="{1DF1C923-4D32-4E72-8C1F-834F430C9DEF}" type="slidenum">
              <a:rPr lang="en-US" smtClean="0"/>
              <a:pPr/>
              <a:t>‹#›</a:t>
            </a:fld>
            <a:endParaRPr lang="en-US" dirty="0"/>
          </a:p>
        </p:txBody>
      </p:sp>
    </p:spTree>
    <p:extLst>
      <p:ext uri="{BB962C8B-B14F-4D97-AF65-F5344CB8AC3E}">
        <p14:creationId xmlns:p14="http://schemas.microsoft.com/office/powerpoint/2010/main" val="11907276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342900" y="200027"/>
            <a:ext cx="8458200" cy="6429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3" y="4171950"/>
            <a:ext cx="7416801" cy="736600"/>
          </a:xfrm>
        </p:spPr>
        <p:txBody>
          <a:bodyPr anchor="t">
            <a:normAutofit/>
          </a:bodyPr>
          <a:lstStyle>
            <a:lvl1pPr algn="l">
              <a:defRPr sz="2800" b="0" cap="all">
                <a:solidFill>
                  <a:schemeClr val="bg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3" y="3143250"/>
            <a:ext cx="7416801" cy="685800"/>
          </a:xfrm>
        </p:spPr>
        <p:txBody>
          <a:bodyPr anchor="ctr" anchorCtr="0">
            <a:noAutofit/>
          </a:bodyPr>
          <a:lstStyle>
            <a:lvl1pPr marL="0" indent="0">
              <a:buNone/>
              <a:defRPr sz="36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87116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1DF1C923-4D32-4E72-8C1F-834F430C9DEF}" type="slidenum">
              <a:rPr lang="en-US" smtClean="0"/>
              <a:pPr/>
              <a:t>‹#›</a:t>
            </a:fld>
            <a:endParaRPr lang="en-US" dirty="0"/>
          </a:p>
        </p:txBody>
      </p:sp>
      <p:sp>
        <p:nvSpPr>
          <p:cNvPr id="8" name="Slide Number Placeholder 6"/>
          <p:cNvSpPr txBox="1">
            <a:spLocks/>
          </p:cNvSpPr>
          <p:nvPr userDrawn="1"/>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DF1C923-4D32-4E72-8C1F-834F430C9DEF}" type="slidenum">
              <a:rPr kumimoji="0" lang="en-US" sz="1000" b="1"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26919225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25455" y="1388272"/>
            <a:ext cx="8290983" cy="4898231"/>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427569" y="977770"/>
            <a:ext cx="8288867" cy="360497"/>
          </a:xfrm>
        </p:spPr>
        <p:txBody>
          <a:bodyPr>
            <a:noAutofit/>
          </a:bodyPr>
          <a:lstStyle>
            <a:lvl1pPr marL="0" indent="0">
              <a:buNone/>
              <a:defRPr sz="1600">
                <a:solidFill>
                  <a:schemeClr val="bg2">
                    <a:lumMod val="50000"/>
                  </a:schemeClr>
                </a:solidFill>
                <a:latin typeface="+mj-lt"/>
              </a:defRPr>
            </a:lvl1pPr>
          </a:lstStyle>
          <a:p>
            <a:pPr lvl="0"/>
            <a:r>
              <a:rPr lang="en-US" dirty="0" smtClean="0"/>
              <a:t>Click to edit Master text styles</a:t>
            </a:r>
            <a:endParaRPr lang="en-US" dirty="0"/>
          </a:p>
        </p:txBody>
      </p:sp>
      <p:sp>
        <p:nvSpPr>
          <p:cNvPr id="6" name="Slide Number Placeholder 6"/>
          <p:cNvSpPr>
            <a:spLocks noGrp="1"/>
          </p:cNvSpPr>
          <p:nvPr>
            <p:ph type="sldNum" sz="quarter" idx="12"/>
          </p:nvPr>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fld id="{1DF1C923-4D32-4E72-8C1F-834F430C9DEF}" type="slidenum">
              <a:rPr lang="en-US" smtClean="0"/>
              <a:pPr/>
              <a:t>‹#›</a:t>
            </a:fld>
            <a:endParaRPr lang="en-US" dirty="0"/>
          </a:p>
        </p:txBody>
      </p:sp>
    </p:spTree>
    <p:extLst>
      <p:ext uri="{BB962C8B-B14F-4D97-AF65-F5344CB8AC3E}">
        <p14:creationId xmlns:p14="http://schemas.microsoft.com/office/powerpoint/2010/main" val="198509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1DF1C923-4D32-4E72-8C1F-834F430C9DEF}" type="slidenum">
              <a:rPr lang="en-US" smtClean="0"/>
              <a:pPr/>
              <a:t>‹#›</a:t>
            </a:fld>
            <a:endParaRPr lang="en-US" dirty="0"/>
          </a:p>
        </p:txBody>
      </p:sp>
      <p:sp>
        <p:nvSpPr>
          <p:cNvPr id="6" name="Slide Number Placeholder 6"/>
          <p:cNvSpPr txBox="1">
            <a:spLocks/>
          </p:cNvSpPr>
          <p:nvPr userDrawn="1"/>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DF1C923-4D32-4E72-8C1F-834F430C9DEF}" type="slidenum">
              <a:rPr kumimoji="0" lang="en-US" sz="1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01592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fld id="{1DF1C923-4D32-4E72-8C1F-834F430C9DEF}" type="slidenum">
              <a:rPr lang="en-US" smtClean="0"/>
              <a:pPr/>
              <a:t>‹#›</a:t>
            </a:fld>
            <a:endParaRPr lang="en-US" dirty="0"/>
          </a:p>
        </p:txBody>
      </p:sp>
    </p:spTree>
    <p:extLst>
      <p:ext uri="{BB962C8B-B14F-4D97-AF65-F5344CB8AC3E}">
        <p14:creationId xmlns:p14="http://schemas.microsoft.com/office/powerpoint/2010/main" val="187413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10" name="Rectangle 9"/>
          <p:cNvSpPr/>
          <p:nvPr userDrawn="1"/>
        </p:nvSpPr>
        <p:spPr>
          <a:xfrm>
            <a:off x="425216" y="355804"/>
            <a:ext cx="8062293" cy="493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51201" y="1387439"/>
            <a:ext cx="5435600" cy="4899065"/>
          </a:xfrm>
        </p:spPr>
        <p:txBody>
          <a:bodyPr>
            <a:normAutofit/>
          </a:bodyPr>
          <a:lstStyle>
            <a:lvl1pPr algn="just">
              <a:defRPr sz="1200"/>
            </a:lvl1pPr>
            <a:lvl2pPr algn="just">
              <a:defRPr sz="1200"/>
            </a:lvl2pPr>
            <a:lvl3pPr algn="just">
              <a:defRPr sz="1200"/>
            </a:lvl3pPr>
            <a:lvl4pPr algn="just">
              <a:defRPr sz="1200"/>
            </a:lvl4pPr>
            <a:lvl5pPr algn="just">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27824" y="1387440"/>
            <a:ext cx="2588429" cy="4899065"/>
          </a:xfrm>
          <a:solidFill>
            <a:srgbClr val="EAECEE"/>
          </a:solidFill>
        </p:spPr>
        <p:txBody>
          <a:bodyPr/>
          <a:lstStyle>
            <a:lvl1pPr marL="0" indent="0">
              <a:buNone/>
              <a:defRPr sz="1400">
                <a:solidFill>
                  <a:srgbClr val="41454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8"/>
          <p:cNvSpPr/>
          <p:nvPr userDrawn="1"/>
        </p:nvSpPr>
        <p:spPr>
          <a:xfrm>
            <a:off x="8534403" y="357472"/>
            <a:ext cx="180623" cy="493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p:nvPr>
        </p:nvSpPr>
        <p:spPr>
          <a:xfrm>
            <a:off x="425215" y="372598"/>
            <a:ext cx="7932916" cy="476393"/>
          </a:xfrm>
        </p:spPr>
        <p:txBody>
          <a:bodyPr anchor="ctr" anchorCtr="0">
            <a:normAutofit/>
          </a:bodyPr>
          <a:lstStyle>
            <a:lvl1pPr marL="0" indent="0">
              <a:buNone/>
              <a:defRPr sz="2200">
                <a:solidFill>
                  <a:schemeClr val="bg1"/>
                </a:solidFill>
                <a:latin typeface="+mj-lt"/>
              </a:defRPr>
            </a:lvl1pPr>
          </a:lstStyle>
          <a:p>
            <a:pPr lvl="0"/>
            <a:r>
              <a:rPr lang="en-US" dirty="0" smtClean="0"/>
              <a:t>Click to edit Master text styles</a:t>
            </a:r>
            <a:endParaRPr lang="en-US" dirty="0"/>
          </a:p>
        </p:txBody>
      </p:sp>
      <p:sp>
        <p:nvSpPr>
          <p:cNvPr id="15" name="Text Placeholder 14"/>
          <p:cNvSpPr>
            <a:spLocks noGrp="1"/>
          </p:cNvSpPr>
          <p:nvPr>
            <p:ph type="body" sz="quarter" idx="11"/>
          </p:nvPr>
        </p:nvSpPr>
        <p:spPr>
          <a:xfrm>
            <a:off x="425219" y="971554"/>
            <a:ext cx="8289103" cy="357359"/>
          </a:xfrm>
        </p:spPr>
        <p:txBody>
          <a:bodyPr>
            <a:normAutofit/>
          </a:bodyPr>
          <a:lstStyle>
            <a:lvl1pPr marL="0" indent="0">
              <a:buNone/>
              <a:defRPr sz="1600">
                <a:solidFill>
                  <a:schemeClr val="bg2">
                    <a:lumMod val="50000"/>
                  </a:schemeClr>
                </a:solidFill>
                <a:latin typeface="+mj-lt"/>
              </a:defRPr>
            </a:lvl1pPr>
          </a:lstStyle>
          <a:p>
            <a:pPr lvl="0"/>
            <a:r>
              <a:rPr lang="en-US" dirty="0" smtClean="0"/>
              <a:t>Click to edit Master text styles</a:t>
            </a:r>
            <a:endParaRPr lang="en-US" dirty="0"/>
          </a:p>
        </p:txBody>
      </p:sp>
      <p:sp>
        <p:nvSpPr>
          <p:cNvPr id="8" name="Slide Number Placeholder 6"/>
          <p:cNvSpPr>
            <a:spLocks noGrp="1"/>
          </p:cNvSpPr>
          <p:nvPr>
            <p:ph type="sldNum" sz="quarter" idx="12"/>
          </p:nvPr>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fld id="{1DF1C923-4D32-4E72-8C1F-834F430C9DEF}" type="slidenum">
              <a:rPr lang="en-US" smtClean="0"/>
              <a:pPr/>
              <a:t>‹#›</a:t>
            </a:fld>
            <a:endParaRPr lang="en-US" dirty="0"/>
          </a:p>
        </p:txBody>
      </p:sp>
    </p:spTree>
    <p:extLst>
      <p:ext uri="{BB962C8B-B14F-4D97-AF65-F5344CB8AC3E}">
        <p14:creationId xmlns:p14="http://schemas.microsoft.com/office/powerpoint/2010/main" val="1063562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342900" y="200027"/>
            <a:ext cx="8458200" cy="6429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3251200" y="1388269"/>
            <a:ext cx="5410200" cy="48398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1"/>
          </p:nvPr>
        </p:nvSpPr>
        <p:spPr>
          <a:xfrm>
            <a:off x="406400" y="369094"/>
            <a:ext cx="8198885" cy="488156"/>
          </a:xfrm>
        </p:spPr>
        <p:txBody>
          <a:bodyPr>
            <a:normAutofit/>
          </a:bodyPr>
          <a:lstStyle>
            <a:lvl1pPr marL="0" indent="0">
              <a:buNone/>
              <a:defRPr sz="2400">
                <a:solidFill>
                  <a:schemeClr val="bg1"/>
                </a:solidFill>
                <a:latin typeface="+mj-lt"/>
              </a:defRPr>
            </a:lvl1pPr>
          </a:lstStyle>
          <a:p>
            <a:pPr lvl="0"/>
            <a:r>
              <a:rPr lang="en-US" dirty="0" smtClean="0"/>
              <a:t>Click to edit Master text styles</a:t>
            </a:r>
            <a:endParaRPr lang="en-US" dirty="0"/>
          </a:p>
        </p:txBody>
      </p:sp>
      <p:sp>
        <p:nvSpPr>
          <p:cNvPr id="5" name="Slide Number Placeholder 6"/>
          <p:cNvSpPr>
            <a:spLocks noGrp="1"/>
          </p:cNvSpPr>
          <p:nvPr>
            <p:ph type="sldNum" sz="quarter" idx="12"/>
          </p:nvPr>
        </p:nvSpPr>
        <p:spPr>
          <a:xfrm rot="5400000">
            <a:off x="8534400" y="372532"/>
            <a:ext cx="182037" cy="457200"/>
          </a:xfrm>
          <a:prstGeom prst="rect">
            <a:avLst/>
          </a:prstGeom>
        </p:spPr>
        <p:txBody>
          <a:bodyPr vert="vert270" lIns="0" tIns="0" rIns="0" bIns="0"/>
          <a:lstStyle>
            <a:lvl1pPr algn="ctr">
              <a:defRPr sz="1000">
                <a:solidFill>
                  <a:schemeClr val="bg1"/>
                </a:solidFill>
                <a:latin typeface="+mj-lt"/>
              </a:defRPr>
            </a:lvl1pPr>
          </a:lstStyle>
          <a:p>
            <a:fld id="{1DF1C923-4D32-4E72-8C1F-834F430C9DEF}" type="slidenum">
              <a:rPr lang="en-US" smtClean="0"/>
              <a:pPr/>
              <a:t>‹#›</a:t>
            </a:fld>
            <a:endParaRPr lang="en-US" dirty="0"/>
          </a:p>
        </p:txBody>
      </p:sp>
    </p:spTree>
    <p:extLst>
      <p:ext uri="{BB962C8B-B14F-4D97-AF65-F5344CB8AC3E}">
        <p14:creationId xmlns:p14="http://schemas.microsoft.com/office/powerpoint/2010/main" val="15100305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25216" y="355804"/>
            <a:ext cx="8062293" cy="493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5451" y="383321"/>
            <a:ext cx="7930864" cy="44255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51203" y="971550"/>
            <a:ext cx="5430860" cy="54292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8534403" y="355804"/>
            <a:ext cx="180623" cy="493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p:cNvSpPr>
            <a:spLocks noGrp="1"/>
          </p:cNvSpPr>
          <p:nvPr>
            <p:ph type="sldNum" sz="quarter" idx="4"/>
          </p:nvPr>
        </p:nvSpPr>
        <p:spPr>
          <a:xfrm rot="5400000">
            <a:off x="8534400" y="372532"/>
            <a:ext cx="182037" cy="457200"/>
          </a:xfrm>
          <a:prstGeom prst="rect">
            <a:avLst/>
          </a:prstGeom>
        </p:spPr>
        <p:txBody>
          <a:bodyPr vert="vert270" lIns="0" tIns="0" rIns="0" bIns="0"/>
          <a:lstStyle>
            <a:lvl1pPr algn="ctr">
              <a:defRPr sz="1000" b="1">
                <a:solidFill>
                  <a:schemeClr val="bg1"/>
                </a:solidFill>
                <a:latin typeface="+mj-lt"/>
              </a:defRPr>
            </a:lvl1pPr>
          </a:lstStyle>
          <a:p>
            <a:fld id="{1DF1C923-4D32-4E72-8C1F-834F430C9DEF}" type="slidenum">
              <a:rPr lang="en-US" smtClean="0"/>
              <a:pPr/>
              <a:t>‹#›</a:t>
            </a:fld>
            <a:endParaRPr lang="en-US" dirty="0"/>
          </a:p>
        </p:txBody>
      </p:sp>
    </p:spTree>
    <p:extLst>
      <p:ext uri="{BB962C8B-B14F-4D97-AF65-F5344CB8AC3E}">
        <p14:creationId xmlns:p14="http://schemas.microsoft.com/office/powerpoint/2010/main" val="2662574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spcBef>
          <a:spcPct val="0"/>
        </a:spcBef>
        <a:buNone/>
        <a:defRPr sz="2200" kern="1200">
          <a:solidFill>
            <a:schemeClr val="bg1"/>
          </a:solidFill>
          <a:latin typeface="+mj-lt"/>
          <a:ea typeface="+mj-ea"/>
          <a:cs typeface="+mj-cs"/>
        </a:defRPr>
      </a:lvl1pPr>
    </p:titleStyle>
    <p:bodyStyle>
      <a:lvl1pPr marL="342900" indent="-342900" algn="l" defTabSz="914400" rtl="0" eaLnBrk="1" latinLnBrk="0" hangingPunct="1">
        <a:lnSpc>
          <a:spcPct val="109000"/>
        </a:lnSpc>
        <a:spcBef>
          <a:spcPts val="800"/>
        </a:spcBef>
        <a:spcAft>
          <a:spcPts val="800"/>
        </a:spcAft>
        <a:buClr>
          <a:schemeClr val="tx2"/>
        </a:buClr>
        <a:buSzPct val="80000"/>
        <a:buFont typeface="Wingdings 2" pitchFamily="18" charset="2"/>
        <a:buChar char="¾"/>
        <a:defRPr sz="1200" kern="1200">
          <a:solidFill>
            <a:schemeClr val="tx1"/>
          </a:solidFill>
          <a:latin typeface="+mn-lt"/>
          <a:ea typeface="+mn-ea"/>
          <a:cs typeface="+mn-cs"/>
        </a:defRPr>
      </a:lvl1pPr>
      <a:lvl2pPr marL="742950" indent="-28575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gif"/><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jpeg"/><Relationship Id="rId2" Type="http://schemas.openxmlformats.org/officeDocument/2006/relationships/notesSlide" Target="../notesSlides/notesSlide21.xml"/><Relationship Id="rId16"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kwiedemer@hrsonlin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616" y="1165766"/>
            <a:ext cx="7253196" cy="971550"/>
          </a:xfrm>
        </p:spPr>
        <p:txBody>
          <a:bodyPr>
            <a:noAutofit/>
          </a:bodyPr>
          <a:lstStyle/>
          <a:p>
            <a:pPr algn="l"/>
            <a:r>
              <a:rPr lang="en-US" sz="4000" b="1" i="1" dirty="0" smtClean="0">
                <a:solidFill>
                  <a:schemeClr val="tx1"/>
                </a:solidFill>
                <a:latin typeface="+mn-lt"/>
              </a:rPr>
              <a:t>Impact!</a:t>
            </a:r>
            <a:r>
              <a:rPr lang="en-US" sz="4000" dirty="0" smtClean="0">
                <a:solidFill>
                  <a:schemeClr val="tx1"/>
                </a:solidFill>
                <a:latin typeface="+mn-lt"/>
              </a:rPr>
              <a:t>: Using Data to Improve Your Fundraising Results </a:t>
            </a:r>
            <a:endParaRPr lang="en-US" sz="4400" i="1" dirty="0">
              <a:solidFill>
                <a:schemeClr val="tx1"/>
              </a:solidFill>
            </a:endParaRPr>
          </a:p>
        </p:txBody>
      </p:sp>
      <p:sp>
        <p:nvSpPr>
          <p:cNvPr id="8" name="Text Placeholder 1"/>
          <p:cNvSpPr>
            <a:spLocks noGrp="1"/>
          </p:cNvSpPr>
          <p:nvPr>
            <p:ph type="body" sz="quarter" idx="4294967295"/>
          </p:nvPr>
        </p:nvSpPr>
        <p:spPr>
          <a:xfrm>
            <a:off x="571616" y="3710177"/>
            <a:ext cx="6555052" cy="1002480"/>
          </a:xfrm>
          <a:prstGeom prst="rect">
            <a:avLst/>
          </a:prstGeom>
        </p:spPr>
        <p:txBody>
          <a:bodyPr>
            <a:noAutofit/>
          </a:bodyPr>
          <a:lstStyle/>
          <a:p>
            <a:pPr marL="0" indent="0">
              <a:spcBef>
                <a:spcPts val="0"/>
              </a:spcBef>
              <a:spcAft>
                <a:spcPts val="0"/>
              </a:spcAft>
              <a:buNone/>
            </a:pPr>
            <a:r>
              <a:rPr lang="en-US" sz="1800" b="1" dirty="0" smtClean="0"/>
              <a:t>Kathy Wiedemer| Heart Rhythm Society - Director of Development</a:t>
            </a:r>
          </a:p>
          <a:p>
            <a:pPr marL="0" indent="0">
              <a:spcBef>
                <a:spcPts val="0"/>
              </a:spcBef>
              <a:spcAft>
                <a:spcPts val="0"/>
              </a:spcAft>
              <a:buNone/>
            </a:pPr>
            <a:endParaRPr lang="en-US" sz="1000" b="1" dirty="0" smtClean="0"/>
          </a:p>
          <a:p>
            <a:pPr marL="0" indent="0">
              <a:spcBef>
                <a:spcPts val="0"/>
              </a:spcBef>
              <a:spcAft>
                <a:spcPts val="0"/>
              </a:spcAft>
              <a:buNone/>
            </a:pPr>
            <a:r>
              <a:rPr lang="en-US" sz="1800" b="1" dirty="0" smtClean="0"/>
              <a:t>Simon Jackson| </a:t>
            </a:r>
            <a:r>
              <a:rPr lang="en-US" sz="1800" b="1" dirty="0"/>
              <a:t>CCS - </a:t>
            </a:r>
            <a:r>
              <a:rPr lang="en-US" sz="1800" b="1" dirty="0" smtClean="0"/>
              <a:t>Executive Director</a:t>
            </a:r>
            <a:endParaRPr lang="en-US" sz="1800" b="1" dirty="0"/>
          </a:p>
        </p:txBody>
      </p:sp>
      <p:sp>
        <p:nvSpPr>
          <p:cNvPr id="9" name="Subtitle 8"/>
          <p:cNvSpPr>
            <a:spLocks noGrp="1"/>
          </p:cNvSpPr>
          <p:nvPr>
            <p:ph type="subTitle" idx="1"/>
          </p:nvPr>
        </p:nvSpPr>
        <p:spPr>
          <a:xfrm>
            <a:off x="1112363" y="5297864"/>
            <a:ext cx="3412627" cy="1013897"/>
          </a:xfrm>
        </p:spPr>
        <p:txBody>
          <a:bodyPr>
            <a:noAutofit/>
          </a:bodyPr>
          <a:lstStyle/>
          <a:p>
            <a:pPr algn="ctr">
              <a:lnSpc>
                <a:spcPct val="120000"/>
              </a:lnSpc>
              <a:spcBef>
                <a:spcPts val="0"/>
              </a:spcBef>
              <a:spcAft>
                <a:spcPts val="0"/>
              </a:spcAft>
            </a:pPr>
            <a:r>
              <a:rPr lang="en-US" sz="1800" b="1" dirty="0"/>
              <a:t>The Dental Philanthropy Network</a:t>
            </a:r>
            <a:br>
              <a:rPr lang="en-US" sz="1800" b="1" dirty="0"/>
            </a:br>
            <a:r>
              <a:rPr lang="en-US" sz="1800" b="1" dirty="0" smtClean="0"/>
              <a:t>Washington</a:t>
            </a:r>
            <a:r>
              <a:rPr lang="en-US" sz="1800" b="1" dirty="0"/>
              <a:t>, DC </a:t>
            </a:r>
            <a:endParaRPr lang="en-US" sz="1800" b="1" dirty="0" smtClean="0"/>
          </a:p>
          <a:p>
            <a:pPr algn="ctr">
              <a:lnSpc>
                <a:spcPct val="120000"/>
              </a:lnSpc>
              <a:spcBef>
                <a:spcPts val="0"/>
              </a:spcBef>
              <a:spcAft>
                <a:spcPts val="0"/>
              </a:spcAft>
            </a:pPr>
            <a:r>
              <a:rPr lang="en-US" sz="1800" b="1" dirty="0" smtClean="0"/>
              <a:t>November  6, 2015</a:t>
            </a:r>
            <a:endParaRPr lang="en-US" sz="1800" b="1"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93"/>
          <a:stretch/>
        </p:blipFill>
        <p:spPr bwMode="auto">
          <a:xfrm>
            <a:off x="6353503" y="4317475"/>
            <a:ext cx="2303811" cy="794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CS Fundraising.jpg"/>
          <p:cNvPicPr>
            <a:picLocks noChangeAspect="1"/>
          </p:cNvPicPr>
          <p:nvPr/>
        </p:nvPicPr>
        <p:blipFill>
          <a:blip r:embed="rId4" cstate="print"/>
          <a:stretch>
            <a:fillRect/>
          </a:stretch>
        </p:blipFill>
        <p:spPr>
          <a:xfrm>
            <a:off x="6328182" y="5527009"/>
            <a:ext cx="2329131" cy="635217"/>
          </a:xfrm>
          <a:prstGeom prst="rect">
            <a:avLst/>
          </a:prstGeom>
        </p:spPr>
      </p:pic>
    </p:spTree>
    <p:extLst>
      <p:ext uri="{BB962C8B-B14F-4D97-AF65-F5344CB8AC3E}">
        <p14:creationId xmlns:p14="http://schemas.microsoft.com/office/powerpoint/2010/main" val="57732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58207" y="360319"/>
            <a:ext cx="2832756"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Analysis:  Collect Data</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F1C923-4D32-4E72-8C1F-834F430C9DEF}" type="slidenum">
              <a:rPr lang="en-US" smtClean="0"/>
              <a:pPr/>
              <a:t>10</a:t>
            </a:fld>
            <a:endParaRPr lang="en-US" dirty="0"/>
          </a:p>
        </p:txBody>
      </p:sp>
      <p:graphicFrame>
        <p:nvGraphicFramePr>
          <p:cNvPr id="4" name="Diagram 3"/>
          <p:cNvGraphicFramePr/>
          <p:nvPr>
            <p:extLst>
              <p:ext uri="{D42A27DB-BD31-4B8C-83A1-F6EECF244321}">
                <p14:modId xmlns:p14="http://schemas.microsoft.com/office/powerpoint/2010/main" val="1756244045"/>
              </p:ext>
            </p:extLst>
          </p:nvPr>
        </p:nvGraphicFramePr>
        <p:xfrm>
          <a:off x="425450" y="1060114"/>
          <a:ext cx="8274049" cy="540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490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a:spLocks noGrp="1"/>
          </p:cNvSpPr>
          <p:nvPr>
            <p:ph type="title"/>
          </p:nvPr>
        </p:nvSpPr>
        <p:spPr>
          <a:xfrm>
            <a:off x="719740" y="461843"/>
            <a:ext cx="7488839"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Collect Data: Minimum Required for Healthy Program Analysis</a:t>
            </a:r>
            <a:endParaRPr lang="en-US" dirty="0">
              <a:solidFill>
                <a:schemeClr val="tx1"/>
              </a:solidFill>
            </a:endParaRPr>
          </a:p>
        </p:txBody>
      </p:sp>
      <p:graphicFrame>
        <p:nvGraphicFramePr>
          <p:cNvPr id="2" name="Diagram 1"/>
          <p:cNvGraphicFramePr/>
          <p:nvPr>
            <p:extLst>
              <p:ext uri="{D42A27DB-BD31-4B8C-83A1-F6EECF244321}">
                <p14:modId xmlns:p14="http://schemas.microsoft.com/office/powerpoint/2010/main" val="428388548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4226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1699" y="364271"/>
            <a:ext cx="4714108" cy="442551"/>
          </a:xfrm>
        </p:spPr>
        <p:style>
          <a:lnRef idx="2">
            <a:schemeClr val="dk1"/>
          </a:lnRef>
          <a:fillRef idx="1">
            <a:schemeClr val="lt1"/>
          </a:fillRef>
          <a:effectRef idx="0">
            <a:schemeClr val="dk1"/>
          </a:effectRef>
          <a:fontRef idx="minor">
            <a:schemeClr val="dk1"/>
          </a:fontRef>
        </p:style>
        <p:txBody>
          <a:bodyPr>
            <a:noAutofit/>
          </a:bodyPr>
          <a:lstStyle/>
          <a:p>
            <a:r>
              <a:rPr lang="en-US" dirty="0" smtClean="0">
                <a:solidFill>
                  <a:schemeClr val="tx1"/>
                </a:solidFill>
              </a:rPr>
              <a:t>Collect Data: Aligned by Constituency</a:t>
            </a:r>
            <a:endParaRPr lang="en-US" dirty="0">
              <a:solidFill>
                <a:schemeClr val="tx1"/>
              </a:solidFill>
            </a:endParaRPr>
          </a:p>
        </p:txBody>
      </p:sp>
      <p:graphicFrame>
        <p:nvGraphicFramePr>
          <p:cNvPr id="8" name="Diagram 7"/>
          <p:cNvGraphicFramePr/>
          <p:nvPr>
            <p:extLst>
              <p:ext uri="{D42A27DB-BD31-4B8C-83A1-F6EECF244321}">
                <p14:modId xmlns:p14="http://schemas.microsoft.com/office/powerpoint/2010/main" val="3404284145"/>
              </p:ext>
            </p:extLst>
          </p:nvPr>
        </p:nvGraphicFramePr>
        <p:xfrm>
          <a:off x="1269715" y="1198418"/>
          <a:ext cx="7086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3E08101-2244-4440-93E7-3FEAEE038D2F}" type="slidenum">
              <a:rPr lang="en-US" smtClean="0"/>
              <a:t>12</a:t>
            </a:fld>
            <a:endParaRPr lang="en-US" dirty="0"/>
          </a:p>
        </p:txBody>
      </p:sp>
    </p:spTree>
    <p:extLst>
      <p:ext uri="{BB962C8B-B14F-4D97-AF65-F5344CB8AC3E}">
        <p14:creationId xmlns:p14="http://schemas.microsoft.com/office/powerpoint/2010/main" val="3919769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75120" y="368807"/>
            <a:ext cx="4472370" cy="442551"/>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solidFill>
                  <a:schemeClr val="tx1"/>
                </a:solidFill>
              </a:rPr>
              <a:t>Collect Data: A Partial List of Metrics</a:t>
            </a:r>
            <a:endParaRPr lang="en-US" dirty="0">
              <a:solidFill>
                <a:schemeClr val="tx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78671439"/>
              </p:ext>
            </p:extLst>
          </p:nvPr>
        </p:nvGraphicFramePr>
        <p:xfrm>
          <a:off x="425451" y="1052946"/>
          <a:ext cx="8122804"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C3E08101-2244-4440-93E7-3FEAEE038D2F}" type="slidenum">
              <a:rPr lang="en-US" smtClean="0"/>
              <a:t>13</a:t>
            </a:fld>
            <a:endParaRPr lang="en-US" dirty="0"/>
          </a:p>
        </p:txBody>
      </p:sp>
    </p:spTree>
    <p:extLst>
      <p:ext uri="{BB962C8B-B14F-4D97-AF65-F5344CB8AC3E}">
        <p14:creationId xmlns:p14="http://schemas.microsoft.com/office/powerpoint/2010/main" val="361670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6227597"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Collect Data: Challenges Nonprofits Face with Data</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F1C923-4D32-4E72-8C1F-834F430C9DEF}" type="slidenum">
              <a:rPr lang="en-US" smtClean="0"/>
              <a:pPr/>
              <a:t>14</a:t>
            </a:fld>
            <a:endParaRPr lang="en-US" dirty="0"/>
          </a:p>
        </p:txBody>
      </p:sp>
      <p:graphicFrame>
        <p:nvGraphicFramePr>
          <p:cNvPr id="3" name="Diagram 2"/>
          <p:cNvGraphicFramePr/>
          <p:nvPr>
            <p:extLst>
              <p:ext uri="{D42A27DB-BD31-4B8C-83A1-F6EECF244321}">
                <p14:modId xmlns:p14="http://schemas.microsoft.com/office/powerpoint/2010/main" val="1422934205"/>
              </p:ext>
            </p:extLst>
          </p:nvPr>
        </p:nvGraphicFramePr>
        <p:xfrm>
          <a:off x="425451" y="1223010"/>
          <a:ext cx="8318499" cy="448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71600" y="5707920"/>
            <a:ext cx="64008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chemeClr val="accent2">
                    <a:lumMod val="50000"/>
                  </a:schemeClr>
                </a:solidFill>
                <a:effectLst>
                  <a:outerShdw blurRad="76200" dist="50800" dir="5400000" algn="tl" rotWithShape="0">
                    <a:srgbClr val="000000">
                      <a:alpha val="65000"/>
                    </a:srgbClr>
                  </a:outerShdw>
                </a:effectLst>
                <a:latin typeface="+mj-lt"/>
              </a:rPr>
              <a:t>ƒ(garbage) = garbage</a:t>
            </a:r>
            <a:endParaRPr lang="en-US" sz="4800" b="1" spc="50" dirty="0">
              <a:ln w="11430"/>
              <a:solidFill>
                <a:schemeClr val="accent2">
                  <a:lumMod val="50000"/>
                </a:schemeClr>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4100693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F1C923-4D32-4E72-8C1F-834F430C9DEF}" type="slidenum">
              <a:rPr lang="en-US" smtClean="0"/>
              <a:pPr/>
              <a:t>15</a:t>
            </a:fld>
            <a:endParaRPr lang="en-US" dirty="0"/>
          </a:p>
        </p:txBody>
      </p:sp>
      <p:sp>
        <p:nvSpPr>
          <p:cNvPr id="17" name="Title 1"/>
          <p:cNvSpPr>
            <a:spLocks noGrp="1"/>
          </p:cNvSpPr>
          <p:nvPr>
            <p:ph type="title"/>
          </p:nvPr>
        </p:nvSpPr>
        <p:spPr>
          <a:xfrm>
            <a:off x="425451" y="383321"/>
            <a:ext cx="3778687"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Collect Data: Adopting Metrics</a:t>
            </a:r>
            <a:endParaRPr lang="en-US" dirty="0">
              <a:solidFill>
                <a:schemeClr val="tx1"/>
              </a:solidFill>
            </a:endParaRPr>
          </a:p>
        </p:txBody>
      </p:sp>
      <p:graphicFrame>
        <p:nvGraphicFramePr>
          <p:cNvPr id="2" name="Diagram 1"/>
          <p:cNvGraphicFramePr/>
          <p:nvPr>
            <p:extLst>
              <p:ext uri="{D42A27DB-BD31-4B8C-83A1-F6EECF244321}">
                <p14:modId xmlns:p14="http://schemas.microsoft.com/office/powerpoint/2010/main" val="3902676177"/>
              </p:ext>
            </p:extLst>
          </p:nvPr>
        </p:nvGraphicFramePr>
        <p:xfrm>
          <a:off x="425450" y="1177290"/>
          <a:ext cx="7831044" cy="5017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191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79856"/>
            <a:ext cx="4335735"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Analysis:  Analyze Current Situation</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F1C923-4D32-4E72-8C1F-834F430C9DEF}" type="slidenum">
              <a:rPr lang="en-US" smtClean="0"/>
              <a:pPr/>
              <a:t>16</a:t>
            </a:fld>
            <a:endParaRPr lang="en-US" dirty="0"/>
          </a:p>
        </p:txBody>
      </p:sp>
      <p:graphicFrame>
        <p:nvGraphicFramePr>
          <p:cNvPr id="4" name="Diagram 3"/>
          <p:cNvGraphicFramePr/>
          <p:nvPr>
            <p:extLst>
              <p:ext uri="{D42A27DB-BD31-4B8C-83A1-F6EECF244321}">
                <p14:modId xmlns:p14="http://schemas.microsoft.com/office/powerpoint/2010/main" val="1826021854"/>
              </p:ext>
            </p:extLst>
          </p:nvPr>
        </p:nvGraphicFramePr>
        <p:xfrm>
          <a:off x="425450" y="1060114"/>
          <a:ext cx="8274049" cy="540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3167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64271"/>
            <a:ext cx="7930864" cy="442551"/>
          </a:xfrm>
        </p:spPr>
        <p:style>
          <a:lnRef idx="2">
            <a:schemeClr val="dk1"/>
          </a:lnRef>
          <a:fillRef idx="1">
            <a:schemeClr val="lt1"/>
          </a:fillRef>
          <a:effectRef idx="0">
            <a:schemeClr val="dk1"/>
          </a:effectRef>
          <a:fontRef idx="minor">
            <a:schemeClr val="dk1"/>
          </a:fontRef>
        </p:style>
        <p:txBody>
          <a:bodyPr>
            <a:noAutofit/>
          </a:bodyPr>
          <a:lstStyle/>
          <a:p>
            <a:r>
              <a:rPr lang="en-US" sz="2000" dirty="0" smtClean="0">
                <a:solidFill>
                  <a:schemeClr val="tx1"/>
                </a:solidFill>
                <a:latin typeface="Franklin Gothic Medium Cond (Headings)"/>
              </a:rPr>
              <a:t>Analyze Current Situation: Review current </a:t>
            </a:r>
            <a:r>
              <a:rPr lang="en-US" sz="2000" dirty="0">
                <a:solidFill>
                  <a:schemeClr val="tx1"/>
                </a:solidFill>
                <a:latin typeface="Franklin Gothic Medium Cond (Headings)"/>
              </a:rPr>
              <a:t>programs and </a:t>
            </a:r>
            <a:r>
              <a:rPr lang="en-US" sz="2000" dirty="0" smtClean="0">
                <a:solidFill>
                  <a:schemeClr val="tx1"/>
                </a:solidFill>
                <a:latin typeface="Franklin Gothic Medium Cond (Headings)"/>
              </a:rPr>
              <a:t>operations</a:t>
            </a:r>
            <a:endParaRPr lang="en-US" sz="2000" i="1" dirty="0">
              <a:solidFill>
                <a:schemeClr val="tx1"/>
              </a:solidFill>
              <a:latin typeface="Franklin Gothic Medium Cond (Headings)"/>
            </a:endParaRPr>
          </a:p>
        </p:txBody>
      </p:sp>
      <p:sp>
        <p:nvSpPr>
          <p:cNvPr id="7" name="Content Placeholder 5"/>
          <p:cNvSpPr>
            <a:spLocks noGrp="1"/>
          </p:cNvSpPr>
          <p:nvPr>
            <p:ph idx="1"/>
          </p:nvPr>
        </p:nvSpPr>
        <p:spPr>
          <a:xfrm>
            <a:off x="914400" y="908541"/>
            <a:ext cx="7315200" cy="4891087"/>
          </a:xfrm>
        </p:spPr>
        <p:txBody>
          <a:bodyPr>
            <a:noAutofit/>
          </a:bodyPr>
          <a:lstStyle/>
          <a:p>
            <a:pPr marL="514350" indent="-514350">
              <a:lnSpc>
                <a:spcPct val="150000"/>
              </a:lnSpc>
            </a:pPr>
            <a:r>
              <a:rPr lang="en-US" sz="2000" dirty="0" smtClean="0"/>
              <a:t>Overall results</a:t>
            </a:r>
            <a:endParaRPr lang="en-US" sz="2000" b="1" dirty="0" smtClean="0">
              <a:solidFill>
                <a:schemeClr val="tx2"/>
              </a:solidFill>
            </a:endParaRPr>
          </a:p>
          <a:p>
            <a:pPr marL="514350" indent="-514350">
              <a:lnSpc>
                <a:spcPct val="150000"/>
              </a:lnSpc>
            </a:pPr>
            <a:r>
              <a:rPr lang="en-US" sz="2000" dirty="0" smtClean="0"/>
              <a:t>Number of Donors</a:t>
            </a:r>
          </a:p>
          <a:p>
            <a:pPr marL="514350" indent="-514350">
              <a:lnSpc>
                <a:spcPct val="150000"/>
              </a:lnSpc>
            </a:pPr>
            <a:r>
              <a:rPr lang="en-US" sz="2000" dirty="0" smtClean="0"/>
              <a:t>Year-to-Year renewal rate</a:t>
            </a:r>
          </a:p>
          <a:p>
            <a:pPr marL="514350" indent="-514350">
              <a:lnSpc>
                <a:spcPct val="150000"/>
              </a:lnSpc>
            </a:pPr>
            <a:r>
              <a:rPr lang="en-US" sz="2000" dirty="0" smtClean="0"/>
              <a:t>Fundraising by method</a:t>
            </a:r>
            <a:endParaRPr lang="en-US" sz="2000" b="1" dirty="0" smtClean="0">
              <a:solidFill>
                <a:schemeClr val="tx2"/>
              </a:solidFill>
            </a:endParaRPr>
          </a:p>
          <a:p>
            <a:pPr marL="514350" indent="-514350">
              <a:lnSpc>
                <a:spcPct val="150000"/>
              </a:lnSpc>
            </a:pPr>
            <a:r>
              <a:rPr lang="en-US" sz="2000" dirty="0" smtClean="0"/>
              <a:t>Fundraising by source</a:t>
            </a:r>
          </a:p>
          <a:p>
            <a:pPr marL="514350" indent="-514350">
              <a:lnSpc>
                <a:spcPct val="150000"/>
              </a:lnSpc>
            </a:pPr>
            <a:r>
              <a:rPr lang="en-US" sz="2000" dirty="0" smtClean="0"/>
              <a:t>Cost to Raise $1</a:t>
            </a:r>
            <a:endParaRPr lang="en-US" sz="2000" b="1" dirty="0" smtClean="0">
              <a:solidFill>
                <a:schemeClr val="tx2"/>
              </a:solidFill>
            </a:endParaRPr>
          </a:p>
          <a:p>
            <a:pPr marL="514350" indent="-514350">
              <a:lnSpc>
                <a:spcPct val="150000"/>
              </a:lnSpc>
            </a:pPr>
            <a:r>
              <a:rPr lang="en-US" sz="2000" dirty="0" smtClean="0"/>
              <a:t>Cost to Raise $1 by method (Events vs. DM vs. Major Gifts)</a:t>
            </a:r>
            <a:endParaRPr lang="en-US" sz="2000" b="1" dirty="0" smtClean="0">
              <a:solidFill>
                <a:schemeClr val="tx2"/>
              </a:solidFill>
            </a:endParaRPr>
          </a:p>
          <a:p>
            <a:pPr marL="514350" indent="-514350">
              <a:lnSpc>
                <a:spcPct val="150000"/>
              </a:lnSpc>
            </a:pPr>
            <a:r>
              <a:rPr lang="en-US" sz="2000" dirty="0" smtClean="0"/>
              <a:t>Progress against goals</a:t>
            </a:r>
          </a:p>
          <a:p>
            <a:pPr marL="514350" indent="-514350">
              <a:lnSpc>
                <a:spcPct val="150000"/>
              </a:lnSpc>
            </a:pPr>
            <a:r>
              <a:rPr lang="en-US" sz="2000" dirty="0" smtClean="0"/>
              <a:t>Trends over time</a:t>
            </a:r>
          </a:p>
        </p:txBody>
      </p:sp>
      <p:sp>
        <p:nvSpPr>
          <p:cNvPr id="5" name="Slide Number Placeholder 4"/>
          <p:cNvSpPr>
            <a:spLocks noGrp="1"/>
          </p:cNvSpPr>
          <p:nvPr>
            <p:ph type="sldNum" sz="quarter" idx="12"/>
          </p:nvPr>
        </p:nvSpPr>
        <p:spPr/>
        <p:txBody>
          <a:bodyPr/>
          <a:lstStyle/>
          <a:p>
            <a:fld id="{C3E08101-2244-4440-93E7-3FEAEE038D2F}" type="slidenum">
              <a:rPr lang="en-US" smtClean="0"/>
              <a:t>17</a:t>
            </a:fld>
            <a:endParaRPr lang="en-US" dirty="0"/>
          </a:p>
        </p:txBody>
      </p:sp>
    </p:spTree>
    <p:extLst>
      <p:ext uri="{BB962C8B-B14F-4D97-AF65-F5344CB8AC3E}">
        <p14:creationId xmlns:p14="http://schemas.microsoft.com/office/powerpoint/2010/main" val="941911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64271"/>
            <a:ext cx="7688535" cy="442551"/>
          </a:xfrm>
        </p:spPr>
        <p:style>
          <a:lnRef idx="2">
            <a:schemeClr val="dk1"/>
          </a:lnRef>
          <a:fillRef idx="1">
            <a:schemeClr val="lt1"/>
          </a:fillRef>
          <a:effectRef idx="0">
            <a:schemeClr val="dk1"/>
          </a:effectRef>
          <a:fontRef idx="minor">
            <a:schemeClr val="dk1"/>
          </a:fontRef>
        </p:style>
        <p:txBody>
          <a:bodyPr>
            <a:noAutofit/>
          </a:bodyPr>
          <a:lstStyle/>
          <a:p>
            <a:r>
              <a:rPr lang="en-US" dirty="0" smtClean="0">
                <a:solidFill>
                  <a:schemeClr val="tx1"/>
                </a:solidFill>
              </a:rPr>
              <a:t>Analyze Current Situation: </a:t>
            </a:r>
            <a:r>
              <a:rPr lang="en-US" sz="2400" dirty="0">
                <a:solidFill>
                  <a:schemeClr val="tx1"/>
                </a:solidFill>
              </a:rPr>
              <a:t>What stands in the way of growth? </a:t>
            </a:r>
            <a:endParaRPr lang="en-US" i="1" dirty="0">
              <a:solidFill>
                <a:schemeClr val="tx1"/>
              </a:solidFill>
            </a:endParaRPr>
          </a:p>
        </p:txBody>
      </p:sp>
      <p:sp>
        <p:nvSpPr>
          <p:cNvPr id="7" name="Content Placeholder 5"/>
          <p:cNvSpPr>
            <a:spLocks noGrp="1"/>
          </p:cNvSpPr>
          <p:nvPr>
            <p:ph idx="1"/>
          </p:nvPr>
        </p:nvSpPr>
        <p:spPr>
          <a:xfrm>
            <a:off x="914400" y="1128713"/>
            <a:ext cx="7315200" cy="5410199"/>
          </a:xfrm>
        </p:spPr>
        <p:txBody>
          <a:bodyPr>
            <a:normAutofit/>
          </a:bodyPr>
          <a:lstStyle/>
          <a:p>
            <a:pPr marL="514350" indent="-514350">
              <a:lnSpc>
                <a:spcPct val="150000"/>
              </a:lnSpc>
            </a:pPr>
            <a:r>
              <a:rPr lang="en-US" sz="2400" dirty="0" smtClean="0"/>
              <a:t>Are we efficient?</a:t>
            </a:r>
          </a:p>
          <a:p>
            <a:pPr marL="514350" indent="-514350">
              <a:lnSpc>
                <a:spcPct val="150000"/>
              </a:lnSpc>
            </a:pPr>
            <a:r>
              <a:rPr lang="en-US" sz="2400" dirty="0" smtClean="0"/>
              <a:t>What methods are/are not working?</a:t>
            </a:r>
          </a:p>
          <a:p>
            <a:pPr marL="514350" indent="-514350">
              <a:lnSpc>
                <a:spcPct val="150000"/>
              </a:lnSpc>
            </a:pPr>
            <a:r>
              <a:rPr lang="en-US" sz="2400" dirty="0" smtClean="0"/>
              <a:t>Opportunities for improvement </a:t>
            </a:r>
          </a:p>
          <a:p>
            <a:pPr marL="514350" indent="-514350">
              <a:lnSpc>
                <a:spcPct val="150000"/>
              </a:lnSpc>
            </a:pPr>
            <a:r>
              <a:rPr lang="en-US" sz="2400" dirty="0" smtClean="0"/>
              <a:t>Diversified and balanced?</a:t>
            </a:r>
          </a:p>
          <a:p>
            <a:pPr marL="514350" indent="-514350">
              <a:lnSpc>
                <a:spcPct val="150000"/>
              </a:lnSpc>
            </a:pPr>
            <a:r>
              <a:rPr lang="en-US" sz="2400" dirty="0" smtClean="0"/>
              <a:t>What is the cost of each method? </a:t>
            </a:r>
          </a:p>
          <a:p>
            <a:pPr marL="514350" indent="-514350">
              <a:lnSpc>
                <a:spcPct val="150000"/>
              </a:lnSpc>
            </a:pPr>
            <a:r>
              <a:rPr lang="en-US" sz="2400" dirty="0" smtClean="0"/>
              <a:t>Where is there room for investment?</a:t>
            </a:r>
          </a:p>
          <a:p>
            <a:pPr marL="514350" indent="-514350">
              <a:lnSpc>
                <a:spcPct val="150000"/>
              </a:lnSpc>
            </a:pPr>
            <a:r>
              <a:rPr lang="en-US" sz="2400" dirty="0" smtClean="0"/>
              <a:t>How do we compare to others? </a:t>
            </a:r>
          </a:p>
        </p:txBody>
      </p:sp>
      <p:sp>
        <p:nvSpPr>
          <p:cNvPr id="5" name="Slide Number Placeholder 4"/>
          <p:cNvSpPr>
            <a:spLocks noGrp="1"/>
          </p:cNvSpPr>
          <p:nvPr>
            <p:ph type="sldNum" sz="quarter" idx="12"/>
          </p:nvPr>
        </p:nvSpPr>
        <p:spPr/>
        <p:txBody>
          <a:bodyPr/>
          <a:lstStyle/>
          <a:p>
            <a:fld id="{C3E08101-2244-4440-93E7-3FEAEE038D2F}" type="slidenum">
              <a:rPr lang="en-US" smtClean="0"/>
              <a:t>18</a:t>
            </a:fld>
            <a:endParaRPr lang="en-US" dirty="0"/>
          </a:p>
        </p:txBody>
      </p:sp>
    </p:spTree>
    <p:extLst>
      <p:ext uri="{BB962C8B-B14F-4D97-AF65-F5344CB8AC3E}">
        <p14:creationId xmlns:p14="http://schemas.microsoft.com/office/powerpoint/2010/main" val="293443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79856"/>
            <a:ext cx="4598494"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Analysis:  Compare Your Performance</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F1C923-4D32-4E72-8C1F-834F430C9DEF}" type="slidenum">
              <a:rPr lang="en-US" smtClean="0"/>
              <a:pPr/>
              <a:t>19</a:t>
            </a:fld>
            <a:endParaRPr lang="en-US" dirty="0"/>
          </a:p>
        </p:txBody>
      </p:sp>
      <p:graphicFrame>
        <p:nvGraphicFramePr>
          <p:cNvPr id="4" name="Diagram 3"/>
          <p:cNvGraphicFramePr/>
          <p:nvPr>
            <p:extLst>
              <p:ext uri="{D42A27DB-BD31-4B8C-83A1-F6EECF244321}">
                <p14:modId xmlns:p14="http://schemas.microsoft.com/office/powerpoint/2010/main" val="368338754"/>
              </p:ext>
            </p:extLst>
          </p:nvPr>
        </p:nvGraphicFramePr>
        <p:xfrm>
          <a:off x="425450" y="1060114"/>
          <a:ext cx="8274049" cy="540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1012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4158" y="383321"/>
            <a:ext cx="7930864" cy="442551"/>
          </a:xfrm>
        </p:spPr>
        <p:txBody>
          <a:bodyPr/>
          <a:lstStyle/>
          <a:p>
            <a:r>
              <a:rPr lang="en-US" dirty="0" smtClean="0">
                <a:solidFill>
                  <a:schemeClr val="tx1"/>
                </a:solidFill>
              </a:rPr>
              <a:t>About CCS</a:t>
            </a:r>
            <a:endParaRPr lang="en-US" dirty="0">
              <a:solidFill>
                <a:schemeClr val="tx1"/>
              </a:solidFill>
            </a:endParaRPr>
          </a:p>
        </p:txBody>
      </p:sp>
      <p:sp>
        <p:nvSpPr>
          <p:cNvPr id="4" name="Rectangle 3"/>
          <p:cNvSpPr/>
          <p:nvPr/>
        </p:nvSpPr>
        <p:spPr>
          <a:xfrm>
            <a:off x="1088568" y="12954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rPr>
              <a:t>Founded</a:t>
            </a:r>
            <a:br>
              <a:rPr lang="en-US" sz="2000" dirty="0" smtClean="0">
                <a:solidFill>
                  <a:schemeClr val="tx1"/>
                </a:solidFill>
              </a:rPr>
            </a:br>
            <a:r>
              <a:rPr lang="en-US" sz="2000" dirty="0" smtClean="0">
                <a:solidFill>
                  <a:schemeClr val="tx1"/>
                </a:solidFill>
                <a:latin typeface="Arial Black" panose="020B0A04020102020204" pitchFamily="34" charset="0"/>
              </a:rPr>
              <a:t>1947</a:t>
            </a:r>
            <a:endParaRPr lang="en-US" sz="2000" dirty="0">
              <a:solidFill>
                <a:schemeClr val="tx1"/>
              </a:solidFill>
              <a:latin typeface="Arial Black" panose="020B0A04020102020204" pitchFamily="34" charset="0"/>
            </a:endParaRPr>
          </a:p>
        </p:txBody>
      </p:sp>
      <p:sp>
        <p:nvSpPr>
          <p:cNvPr id="5" name="Rectangle 4"/>
          <p:cNvSpPr/>
          <p:nvPr/>
        </p:nvSpPr>
        <p:spPr>
          <a:xfrm>
            <a:off x="5780310" y="3886200"/>
            <a:ext cx="2296889" cy="1264420"/>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latin typeface="Arial Black" panose="020B0A04020102020204" pitchFamily="34" charset="0"/>
              </a:rPr>
              <a:t>$5+ billion</a:t>
            </a:r>
          </a:p>
          <a:p>
            <a:pPr algn="ctr"/>
            <a:r>
              <a:rPr lang="en-US" sz="2000" dirty="0">
                <a:solidFill>
                  <a:schemeClr val="tx1"/>
                </a:solidFill>
              </a:rPr>
              <a:t>i</a:t>
            </a:r>
            <a:r>
              <a:rPr lang="en-US" sz="2000" dirty="0" smtClean="0">
                <a:solidFill>
                  <a:schemeClr val="tx1"/>
                </a:solidFill>
              </a:rPr>
              <a:t>n Goals</a:t>
            </a:r>
            <a:endParaRPr lang="en-US" sz="2000" dirty="0">
              <a:solidFill>
                <a:schemeClr val="tx1"/>
              </a:solidFill>
            </a:endParaRPr>
          </a:p>
        </p:txBody>
      </p:sp>
      <p:sp>
        <p:nvSpPr>
          <p:cNvPr id="6" name="Rectangle 5"/>
          <p:cNvSpPr/>
          <p:nvPr/>
        </p:nvSpPr>
        <p:spPr>
          <a:xfrm>
            <a:off x="3428997" y="12954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latin typeface="Arial Black" panose="020B0A04020102020204" pitchFamily="34" charset="0"/>
              </a:rPr>
              <a:t>275</a:t>
            </a:r>
          </a:p>
          <a:p>
            <a:pPr algn="ctr"/>
            <a:r>
              <a:rPr lang="en-US" sz="2000" dirty="0" smtClean="0">
                <a:solidFill>
                  <a:schemeClr val="tx1"/>
                </a:solidFill>
              </a:rPr>
              <a:t>Employees</a:t>
            </a:r>
            <a:endParaRPr lang="en-US" sz="2000" dirty="0">
              <a:solidFill>
                <a:schemeClr val="tx1"/>
              </a:solidFill>
            </a:endParaRPr>
          </a:p>
        </p:txBody>
      </p:sp>
      <p:sp>
        <p:nvSpPr>
          <p:cNvPr id="7" name="Rectangle 6"/>
          <p:cNvSpPr/>
          <p:nvPr/>
        </p:nvSpPr>
        <p:spPr>
          <a:xfrm>
            <a:off x="1088569" y="2601686"/>
            <a:ext cx="4637317" cy="2548934"/>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r>
              <a:rPr lang="en-US" dirty="0" smtClean="0">
                <a:solidFill>
                  <a:schemeClr val="tx1"/>
                </a:solidFill>
              </a:rPr>
              <a:t>Diverse Client Roster:</a:t>
            </a:r>
          </a:p>
          <a:p>
            <a:pPr marL="285750" indent="-285750">
              <a:buFont typeface="Wingdings" panose="05000000000000000000" pitchFamily="2" charset="2"/>
              <a:buChar char="§"/>
            </a:pPr>
            <a:r>
              <a:rPr lang="en-US" b="1" dirty="0" smtClean="0">
                <a:solidFill>
                  <a:schemeClr val="tx1"/>
                </a:solidFill>
              </a:rPr>
              <a:t>Associations/Societies and Foundations</a:t>
            </a:r>
          </a:p>
          <a:p>
            <a:pPr marL="285750" indent="-285750">
              <a:buFont typeface="Wingdings" panose="05000000000000000000" pitchFamily="2" charset="2"/>
              <a:buChar char="§"/>
            </a:pPr>
            <a:r>
              <a:rPr lang="en-US" dirty="0" smtClean="0">
                <a:solidFill>
                  <a:schemeClr val="tx1"/>
                </a:solidFill>
              </a:rPr>
              <a:t>Hospitals and Medical </a:t>
            </a:r>
            <a:r>
              <a:rPr lang="en-US" dirty="0">
                <a:solidFill>
                  <a:schemeClr val="tx1"/>
                </a:solidFill>
              </a:rPr>
              <a:t>C</a:t>
            </a:r>
            <a:r>
              <a:rPr lang="en-US" dirty="0" smtClean="0">
                <a:solidFill>
                  <a:schemeClr val="tx1"/>
                </a:solidFill>
              </a:rPr>
              <a:t>enters</a:t>
            </a:r>
          </a:p>
          <a:p>
            <a:pPr marL="285750" indent="-285750">
              <a:buFont typeface="Wingdings" panose="05000000000000000000" pitchFamily="2" charset="2"/>
              <a:buChar char="§"/>
            </a:pPr>
            <a:r>
              <a:rPr lang="en-US" dirty="0" smtClean="0">
                <a:solidFill>
                  <a:schemeClr val="tx1"/>
                </a:solidFill>
              </a:rPr>
              <a:t>Colleges and Universities</a:t>
            </a:r>
          </a:p>
          <a:p>
            <a:pPr marL="285750" indent="-285750">
              <a:buFont typeface="Wingdings" panose="05000000000000000000" pitchFamily="2" charset="2"/>
              <a:buChar char="§"/>
            </a:pPr>
            <a:r>
              <a:rPr lang="en-US" dirty="0">
                <a:solidFill>
                  <a:schemeClr val="tx1"/>
                </a:solidFill>
              </a:rPr>
              <a:t>Independent </a:t>
            </a:r>
            <a:r>
              <a:rPr lang="en-US" dirty="0" smtClean="0">
                <a:solidFill>
                  <a:schemeClr val="tx1"/>
                </a:solidFill>
              </a:rPr>
              <a:t>Schools</a:t>
            </a:r>
            <a:endParaRPr lang="en-US" dirty="0">
              <a:solidFill>
                <a:schemeClr val="tx1"/>
              </a:solidFill>
            </a:endParaRPr>
          </a:p>
          <a:p>
            <a:pPr marL="285750" indent="-285750">
              <a:buFont typeface="Wingdings" panose="05000000000000000000" pitchFamily="2" charset="2"/>
              <a:buChar char="§"/>
            </a:pPr>
            <a:r>
              <a:rPr lang="en-US" dirty="0" smtClean="0">
                <a:solidFill>
                  <a:schemeClr val="tx1"/>
                </a:solidFill>
              </a:rPr>
              <a:t>Arts and </a:t>
            </a:r>
            <a:r>
              <a:rPr lang="en-US" dirty="0">
                <a:solidFill>
                  <a:schemeClr val="tx1"/>
                </a:solidFill>
              </a:rPr>
              <a:t>C</a:t>
            </a:r>
            <a:r>
              <a:rPr lang="en-US" dirty="0" smtClean="0">
                <a:solidFill>
                  <a:schemeClr val="tx1"/>
                </a:solidFill>
              </a:rPr>
              <a:t>ultural Institutions</a:t>
            </a:r>
          </a:p>
          <a:p>
            <a:pPr marL="285750" indent="-285750">
              <a:buFont typeface="Wingdings" panose="05000000000000000000" pitchFamily="2" charset="2"/>
              <a:buChar char="§"/>
            </a:pPr>
            <a:r>
              <a:rPr lang="en-US" dirty="0" smtClean="0">
                <a:solidFill>
                  <a:schemeClr val="tx1"/>
                </a:solidFill>
              </a:rPr>
              <a:t>Environmental Organizations</a:t>
            </a:r>
          </a:p>
          <a:p>
            <a:pPr marL="285750" indent="-285750">
              <a:buFont typeface="Wingdings" panose="05000000000000000000" pitchFamily="2" charset="2"/>
              <a:buChar char="§"/>
            </a:pPr>
            <a:r>
              <a:rPr lang="en-US" dirty="0" smtClean="0">
                <a:solidFill>
                  <a:schemeClr val="tx1"/>
                </a:solidFill>
              </a:rPr>
              <a:t>Human </a:t>
            </a:r>
            <a:r>
              <a:rPr lang="en-US" dirty="0">
                <a:solidFill>
                  <a:schemeClr val="tx1"/>
                </a:solidFill>
              </a:rPr>
              <a:t>S</a:t>
            </a:r>
            <a:r>
              <a:rPr lang="en-US" dirty="0" smtClean="0">
                <a:solidFill>
                  <a:schemeClr val="tx1"/>
                </a:solidFill>
              </a:rPr>
              <a:t>ervices Agencies</a:t>
            </a:r>
            <a:endParaRPr lang="en-US" dirty="0">
              <a:solidFill>
                <a:schemeClr val="tx1"/>
              </a:solidFill>
            </a:endParaRPr>
          </a:p>
        </p:txBody>
      </p:sp>
      <p:sp>
        <p:nvSpPr>
          <p:cNvPr id="8" name="Rectangle 7"/>
          <p:cNvSpPr/>
          <p:nvPr/>
        </p:nvSpPr>
        <p:spPr>
          <a:xfrm>
            <a:off x="5769427" y="12954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latin typeface="Arial Black" panose="020B0A04020102020204" pitchFamily="34" charset="0"/>
              </a:rPr>
              <a:t>200+</a:t>
            </a:r>
          </a:p>
          <a:p>
            <a:pPr algn="ctr"/>
            <a:r>
              <a:rPr lang="en-US" sz="2000" dirty="0" smtClean="0">
                <a:solidFill>
                  <a:schemeClr val="tx1"/>
                </a:solidFill>
              </a:rPr>
              <a:t>Campaigns per year</a:t>
            </a:r>
            <a:endParaRPr lang="en-US" sz="2000" dirty="0">
              <a:solidFill>
                <a:schemeClr val="tx1"/>
              </a:solidFill>
            </a:endParaRPr>
          </a:p>
        </p:txBody>
      </p:sp>
      <p:sp>
        <p:nvSpPr>
          <p:cNvPr id="9" name="Rectangle 8"/>
          <p:cNvSpPr/>
          <p:nvPr/>
        </p:nvSpPr>
        <p:spPr>
          <a:xfrm>
            <a:off x="5780311" y="25908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latin typeface="Arial Black" panose="020B0A04020102020204" pitchFamily="34" charset="0"/>
              </a:rPr>
              <a:t>125+</a:t>
            </a:r>
          </a:p>
          <a:p>
            <a:pPr algn="ctr"/>
            <a:r>
              <a:rPr lang="en-US" sz="2000" dirty="0" smtClean="0">
                <a:solidFill>
                  <a:schemeClr val="tx1"/>
                </a:solidFill>
              </a:rPr>
              <a:t>Planning studies</a:t>
            </a:r>
            <a:br>
              <a:rPr lang="en-US" sz="2000" dirty="0" smtClean="0">
                <a:solidFill>
                  <a:schemeClr val="tx1"/>
                </a:solidFill>
              </a:rPr>
            </a:br>
            <a:r>
              <a:rPr lang="en-US" sz="2000" dirty="0" smtClean="0">
                <a:solidFill>
                  <a:schemeClr val="tx1"/>
                </a:solidFill>
              </a:rPr>
              <a:t>per year</a:t>
            </a:r>
            <a:endParaRPr lang="en-US" sz="2000" dirty="0">
              <a:solidFill>
                <a:schemeClr val="tx1"/>
              </a:solidFill>
            </a:endParaRPr>
          </a:p>
        </p:txBody>
      </p:sp>
      <p:sp>
        <p:nvSpPr>
          <p:cNvPr id="12" name="Rectangle 11"/>
          <p:cNvSpPr/>
          <p:nvPr/>
        </p:nvSpPr>
        <p:spPr>
          <a:xfrm>
            <a:off x="1088569" y="5179921"/>
            <a:ext cx="6988631" cy="1264421"/>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r>
              <a:rPr lang="en-US" dirty="0" smtClean="0">
                <a:solidFill>
                  <a:schemeClr val="tx1"/>
                </a:solidFill>
              </a:rPr>
              <a:t>CCS is one of the most comprehensive and widely recommended fundraising consulting and management firms in the world</a:t>
            </a:r>
            <a:endParaRPr lang="en-US" dirty="0">
              <a:solidFill>
                <a:schemeClr val="tx1"/>
              </a:solidFill>
            </a:endParaRPr>
          </a:p>
        </p:txBody>
      </p:sp>
      <p:pic>
        <p:nvPicPr>
          <p:cNvPr id="13" name="Picture 12" descr="CCS Fundraising.jpg"/>
          <p:cNvPicPr>
            <a:picLocks noChangeAspect="1"/>
          </p:cNvPicPr>
          <p:nvPr/>
        </p:nvPicPr>
        <p:blipFill>
          <a:blip r:embed="rId3" cstate="print"/>
          <a:stretch>
            <a:fillRect/>
          </a:stretch>
        </p:blipFill>
        <p:spPr>
          <a:xfrm>
            <a:off x="5508171" y="350090"/>
            <a:ext cx="2705100" cy="737754"/>
          </a:xfrm>
          <a:prstGeom prst="rect">
            <a:avLst/>
          </a:prstGeom>
        </p:spPr>
      </p:pic>
    </p:spTree>
    <p:extLst>
      <p:ext uri="{BB962C8B-B14F-4D97-AF65-F5344CB8AC3E}">
        <p14:creationId xmlns:p14="http://schemas.microsoft.com/office/powerpoint/2010/main" val="2981850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64271"/>
            <a:ext cx="4293694" cy="442551"/>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solidFill>
                  <a:schemeClr val="tx1"/>
                </a:solidFill>
              </a:rPr>
              <a:t>Compare </a:t>
            </a:r>
            <a:r>
              <a:rPr lang="en-US" dirty="0">
                <a:solidFill>
                  <a:schemeClr val="tx1"/>
                </a:solidFill>
              </a:rPr>
              <a:t>Your </a:t>
            </a:r>
            <a:r>
              <a:rPr lang="en-US" dirty="0" smtClean="0">
                <a:solidFill>
                  <a:schemeClr val="tx1"/>
                </a:solidFill>
              </a:rPr>
              <a:t>Performance: Peers</a:t>
            </a:r>
            <a:endParaRPr lang="en-US" dirty="0">
              <a:solidFill>
                <a:schemeClr val="tx1"/>
              </a:solidFill>
            </a:endParaRPr>
          </a:p>
        </p:txBody>
      </p:sp>
      <p:sp>
        <p:nvSpPr>
          <p:cNvPr id="17" name="Content Placeholder 2"/>
          <p:cNvSpPr>
            <a:spLocks noGrp="1"/>
          </p:cNvSpPr>
          <p:nvPr>
            <p:ph idx="1"/>
          </p:nvPr>
        </p:nvSpPr>
        <p:spPr>
          <a:xfrm>
            <a:off x="923783" y="1233055"/>
            <a:ext cx="6934200" cy="5029200"/>
          </a:xfrm>
        </p:spPr>
        <p:txBody>
          <a:bodyPr>
            <a:normAutofit/>
          </a:bodyPr>
          <a:lstStyle/>
          <a:p>
            <a:pPr marL="342900" lvl="1" indent="-342900">
              <a:spcAft>
                <a:spcPts val="1200"/>
              </a:spcAft>
              <a:buClr>
                <a:schemeClr val="accent2"/>
              </a:buClr>
              <a:buFont typeface="Wingdings" pitchFamily="2" charset="2"/>
              <a:buChar char="§"/>
            </a:pPr>
            <a:r>
              <a:rPr lang="en-US" sz="2400" dirty="0" smtClean="0">
                <a:solidFill>
                  <a:srgbClr val="000000"/>
                </a:solidFill>
                <a:cs typeface="Calibri" pitchFamily="34" charset="0"/>
              </a:rPr>
              <a:t>Just Ask!</a:t>
            </a:r>
          </a:p>
          <a:p>
            <a:pPr marL="342900" lvl="1" indent="-342900">
              <a:spcAft>
                <a:spcPts val="1200"/>
              </a:spcAft>
              <a:buClr>
                <a:schemeClr val="accent2"/>
              </a:buClr>
              <a:buFont typeface="Wingdings" pitchFamily="2" charset="2"/>
              <a:buChar char="§"/>
            </a:pPr>
            <a:r>
              <a:rPr lang="en-US" sz="2400" dirty="0" smtClean="0">
                <a:solidFill>
                  <a:srgbClr val="000000"/>
                </a:solidFill>
                <a:cs typeface="Calibri" pitchFamily="34" charset="0"/>
              </a:rPr>
              <a:t>Call your peers</a:t>
            </a:r>
          </a:p>
          <a:p>
            <a:pPr marL="342900" lvl="1" indent="-342900">
              <a:spcAft>
                <a:spcPts val="1200"/>
              </a:spcAft>
              <a:buClr>
                <a:schemeClr val="accent2"/>
              </a:buClr>
              <a:buFont typeface="Wingdings" pitchFamily="2" charset="2"/>
              <a:buChar char="§"/>
            </a:pPr>
            <a:r>
              <a:rPr lang="en-US" sz="2400" dirty="0" smtClean="0">
                <a:solidFill>
                  <a:srgbClr val="000000"/>
                </a:solidFill>
                <a:cs typeface="Calibri" pitchFamily="34" charset="0"/>
              </a:rPr>
              <a:t>Look to national trends – AFG, AFP, ASAE, etc.</a:t>
            </a:r>
          </a:p>
          <a:p>
            <a:pPr marL="342900" lvl="1" indent="-342900">
              <a:spcAft>
                <a:spcPts val="1200"/>
              </a:spcAft>
              <a:buClr>
                <a:schemeClr val="accent2"/>
              </a:buClr>
              <a:buFont typeface="Wingdings" pitchFamily="2" charset="2"/>
              <a:buChar char="§"/>
            </a:pPr>
            <a:r>
              <a:rPr lang="en-US" sz="2400" dirty="0" smtClean="0">
                <a:solidFill>
                  <a:srgbClr val="000000"/>
                </a:solidFill>
                <a:cs typeface="Calibri" pitchFamily="34" charset="0"/>
              </a:rPr>
              <a:t>Share best practices</a:t>
            </a:r>
          </a:p>
          <a:p>
            <a:pPr marL="342900" lvl="1" indent="-342900">
              <a:spcAft>
                <a:spcPts val="1200"/>
              </a:spcAft>
              <a:buClr>
                <a:schemeClr val="accent2"/>
              </a:buClr>
              <a:buFont typeface="Wingdings" pitchFamily="2" charset="2"/>
              <a:buChar char="§"/>
            </a:pPr>
            <a:r>
              <a:rPr lang="en-US" sz="2400" dirty="0" smtClean="0">
                <a:solidFill>
                  <a:srgbClr val="000000"/>
                </a:solidFill>
                <a:cs typeface="Calibri" pitchFamily="34" charset="0"/>
              </a:rPr>
              <a:t>Ask about their ROI and staffing</a:t>
            </a:r>
          </a:p>
          <a:p>
            <a:pPr marL="342900" lvl="1" indent="-342900">
              <a:spcAft>
                <a:spcPts val="1200"/>
              </a:spcAft>
              <a:buClr>
                <a:schemeClr val="accent2"/>
              </a:buClr>
              <a:buFont typeface="Wingdings" pitchFamily="2" charset="2"/>
              <a:buChar char="§"/>
            </a:pPr>
            <a:r>
              <a:rPr lang="en-US" sz="2400" dirty="0" smtClean="0">
                <a:solidFill>
                  <a:srgbClr val="000000"/>
                </a:solidFill>
                <a:cs typeface="Calibri" pitchFamily="34" charset="0"/>
              </a:rPr>
              <a:t>We’re all in this together</a:t>
            </a:r>
            <a:endParaRPr lang="en-US" sz="2400" dirty="0">
              <a:solidFill>
                <a:srgbClr val="000000"/>
              </a:solidFill>
              <a:cs typeface="Calibri" pitchFamily="34" charset="0"/>
            </a:endParaRPr>
          </a:p>
          <a:p>
            <a:pPr lvl="1"/>
            <a:endParaRPr lang="en-US" dirty="0" smtClean="0">
              <a:solidFill>
                <a:srgbClr val="000000"/>
              </a:solidFill>
              <a:cs typeface="Calibri" pitchFamily="34" charset="0"/>
            </a:endParaRPr>
          </a:p>
          <a:p>
            <a:endParaRPr lang="en-US" dirty="0"/>
          </a:p>
        </p:txBody>
      </p:sp>
      <p:sp>
        <p:nvSpPr>
          <p:cNvPr id="5" name="Slide Number Placeholder 4"/>
          <p:cNvSpPr>
            <a:spLocks noGrp="1"/>
          </p:cNvSpPr>
          <p:nvPr>
            <p:ph type="sldNum" sz="quarter" idx="12"/>
          </p:nvPr>
        </p:nvSpPr>
        <p:spPr/>
        <p:txBody>
          <a:bodyPr/>
          <a:lstStyle/>
          <a:p>
            <a:fld id="{C3E08101-2244-4440-93E7-3FEAEE038D2F}" type="slidenum">
              <a:rPr lang="en-US" smtClean="0"/>
              <a:t>20</a:t>
            </a:fld>
            <a:endParaRPr lang="en-US" dirty="0"/>
          </a:p>
        </p:txBody>
      </p:sp>
    </p:spTree>
    <p:extLst>
      <p:ext uri="{BB962C8B-B14F-4D97-AF65-F5344CB8AC3E}">
        <p14:creationId xmlns:p14="http://schemas.microsoft.com/office/powerpoint/2010/main" val="4239438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64271"/>
            <a:ext cx="5077249" cy="442551"/>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solidFill>
                  <a:schemeClr val="tx1"/>
                </a:solidFill>
              </a:rPr>
              <a:t>Compare </a:t>
            </a:r>
            <a:r>
              <a:rPr lang="en-US" dirty="0">
                <a:solidFill>
                  <a:schemeClr val="tx1"/>
                </a:solidFill>
              </a:rPr>
              <a:t>Your </a:t>
            </a:r>
            <a:r>
              <a:rPr lang="en-US" dirty="0" smtClean="0">
                <a:solidFill>
                  <a:schemeClr val="tx1"/>
                </a:solidFill>
              </a:rPr>
              <a:t>Performance: Benchmarks</a:t>
            </a:r>
            <a:endParaRPr lang="en-US" dirty="0">
              <a:solidFill>
                <a:schemeClr val="tx1"/>
              </a:solidFill>
            </a:endParaRPr>
          </a:p>
        </p:txBody>
      </p:sp>
      <p:pic>
        <p:nvPicPr>
          <p:cNvPr id="6" name="Picture 5" descr="http://efbayarea.com/blog/wp-content/uploads/2010/10/Giving-in-Numbers-201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662" y="1180079"/>
            <a:ext cx="1010291" cy="130925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1" descr="http://wagner.nyu.edu/students/blog/Foundation_Center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546" y="3107573"/>
            <a:ext cx="1824775" cy="91238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953" y="2759440"/>
            <a:ext cx="950768" cy="130925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cstate="print"/>
          <a:stretch>
            <a:fillRect/>
          </a:stretch>
        </p:blipFill>
        <p:spPr>
          <a:xfrm>
            <a:off x="475802" y="4126661"/>
            <a:ext cx="1733038" cy="685801"/>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cstate="print"/>
          <a:stretch>
            <a:fillRect/>
          </a:stretch>
        </p:blipFill>
        <p:spPr>
          <a:xfrm>
            <a:off x="6024892" y="2735057"/>
            <a:ext cx="1876303" cy="755212"/>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8" cstate="print"/>
          <a:stretch>
            <a:fillRect/>
          </a:stretch>
        </p:blipFill>
        <p:spPr>
          <a:xfrm>
            <a:off x="6532128" y="3625107"/>
            <a:ext cx="1184565" cy="78971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9" cstate="print"/>
          <a:stretch>
            <a:fillRect/>
          </a:stretch>
        </p:blipFill>
        <p:spPr>
          <a:xfrm>
            <a:off x="4864734" y="1360062"/>
            <a:ext cx="1182415" cy="914401"/>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10" cstate="print"/>
          <a:stretch>
            <a:fillRect/>
          </a:stretch>
        </p:blipFill>
        <p:spPr>
          <a:xfrm>
            <a:off x="6617334" y="1131462"/>
            <a:ext cx="1371601" cy="1371601"/>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1" cstate="print"/>
          <a:stretch>
            <a:fillRect/>
          </a:stretch>
        </p:blipFill>
        <p:spPr>
          <a:xfrm>
            <a:off x="4143006" y="5331915"/>
            <a:ext cx="1359694" cy="924792"/>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2" cstate="print"/>
          <a:stretch>
            <a:fillRect/>
          </a:stretch>
        </p:blipFill>
        <p:spPr>
          <a:xfrm>
            <a:off x="1684672" y="4892621"/>
            <a:ext cx="2119748" cy="557828"/>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3" cstate="print"/>
          <a:stretch>
            <a:fillRect/>
          </a:stretch>
        </p:blipFill>
        <p:spPr>
          <a:xfrm>
            <a:off x="3916811" y="4414817"/>
            <a:ext cx="1849582" cy="50993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14"/>
          <a:stretch>
            <a:fillRect/>
          </a:stretch>
        </p:blipFill>
        <p:spPr>
          <a:xfrm>
            <a:off x="915809" y="5732927"/>
            <a:ext cx="1952625" cy="3524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15"/>
          <a:srcRect l="14275" t="13541" r="65813" b="70834"/>
          <a:stretch/>
        </p:blipFill>
        <p:spPr>
          <a:xfrm>
            <a:off x="1207134" y="1407126"/>
            <a:ext cx="1828800" cy="806824"/>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16"/>
          <a:stretch>
            <a:fillRect/>
          </a:stretch>
        </p:blipFill>
        <p:spPr>
          <a:xfrm>
            <a:off x="6276766" y="4812462"/>
            <a:ext cx="1695287" cy="1412739"/>
          </a:xfrm>
          <a:prstGeom prst="rect">
            <a:avLst/>
          </a:prstGeom>
          <a:effectLst>
            <a:outerShdw blurRad="50800" dist="38100" dir="2700000" algn="tl" rotWithShape="0">
              <a:prstClr val="black">
                <a:alpha val="40000"/>
              </a:prstClr>
            </a:outerShdw>
          </a:effectLst>
        </p:spPr>
      </p:pic>
      <p:sp>
        <p:nvSpPr>
          <p:cNvPr id="9" name="Slide Number Placeholder 8"/>
          <p:cNvSpPr>
            <a:spLocks noGrp="1"/>
          </p:cNvSpPr>
          <p:nvPr>
            <p:ph type="sldNum" sz="quarter" idx="12"/>
          </p:nvPr>
        </p:nvSpPr>
        <p:spPr/>
        <p:txBody>
          <a:bodyPr/>
          <a:lstStyle/>
          <a:p>
            <a:fld id="{C3E08101-2244-4440-93E7-3FEAEE038D2F}" type="slidenum">
              <a:rPr lang="en-US" smtClean="0"/>
              <a:t>21</a:t>
            </a:fld>
            <a:endParaRPr lang="en-US" dirty="0"/>
          </a:p>
        </p:txBody>
      </p:sp>
      <p:pic>
        <p:nvPicPr>
          <p:cNvPr id="19" name="Picture 18" descr="CCS Fundraising.jpg"/>
          <p:cNvPicPr>
            <a:picLocks noChangeAspect="1"/>
          </p:cNvPicPr>
          <p:nvPr/>
        </p:nvPicPr>
        <p:blipFill>
          <a:blip r:embed="rId17" cstate="print"/>
          <a:stretch>
            <a:fillRect/>
          </a:stretch>
        </p:blipFill>
        <p:spPr>
          <a:xfrm>
            <a:off x="747251" y="2503780"/>
            <a:ext cx="1874842" cy="511320"/>
          </a:xfrm>
          <a:prstGeom prst="rect">
            <a:avLst/>
          </a:prstGeom>
        </p:spPr>
      </p:pic>
    </p:spTree>
    <p:extLst>
      <p:ext uri="{BB962C8B-B14F-4D97-AF65-F5344CB8AC3E}">
        <p14:creationId xmlns:p14="http://schemas.microsoft.com/office/powerpoint/2010/main" val="3082742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79856"/>
            <a:ext cx="4934825" cy="442551"/>
          </a:xfrm>
        </p:spPr>
        <p:style>
          <a:lnRef idx="2">
            <a:schemeClr val="dk1"/>
          </a:lnRef>
          <a:fillRef idx="1">
            <a:schemeClr val="lt1"/>
          </a:fillRef>
          <a:effectRef idx="0">
            <a:schemeClr val="dk1"/>
          </a:effectRef>
          <a:fontRef idx="minor">
            <a:schemeClr val="dk1"/>
          </a:fontRef>
        </p:style>
        <p:txBody>
          <a:bodyPr/>
          <a:lstStyle/>
          <a:p>
            <a:r>
              <a:rPr lang="en-US" dirty="0" smtClean="0"/>
              <a:t>Analysis:  Take Action Based on Findings</a:t>
            </a:r>
            <a:endParaRPr lang="en-US" dirty="0"/>
          </a:p>
        </p:txBody>
      </p:sp>
      <p:sp>
        <p:nvSpPr>
          <p:cNvPr id="5" name="Slide Number Placeholder 4"/>
          <p:cNvSpPr>
            <a:spLocks noGrp="1"/>
          </p:cNvSpPr>
          <p:nvPr>
            <p:ph type="sldNum" sz="quarter" idx="12"/>
          </p:nvPr>
        </p:nvSpPr>
        <p:spPr/>
        <p:txBody>
          <a:bodyPr/>
          <a:lstStyle/>
          <a:p>
            <a:fld id="{1DF1C923-4D32-4E72-8C1F-834F430C9DEF}" type="slidenum">
              <a:rPr lang="en-US" smtClean="0"/>
              <a:pPr/>
              <a:t>22</a:t>
            </a:fld>
            <a:endParaRPr lang="en-US" dirty="0"/>
          </a:p>
        </p:txBody>
      </p:sp>
      <p:graphicFrame>
        <p:nvGraphicFramePr>
          <p:cNvPr id="4" name="Diagram 3"/>
          <p:cNvGraphicFramePr/>
          <p:nvPr>
            <p:extLst>
              <p:ext uri="{D42A27DB-BD31-4B8C-83A1-F6EECF244321}">
                <p14:modId xmlns:p14="http://schemas.microsoft.com/office/powerpoint/2010/main" val="4147876523"/>
              </p:ext>
            </p:extLst>
          </p:nvPr>
        </p:nvGraphicFramePr>
        <p:xfrm>
          <a:off x="425450" y="1060114"/>
          <a:ext cx="8274049" cy="540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893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3768177" cy="442551"/>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r>
              <a:rPr lang="en-US" dirty="0"/>
              <a:t>Take Action </a:t>
            </a:r>
            <a:r>
              <a:rPr lang="en-US" dirty="0" smtClean="0"/>
              <a:t>Based on Findings</a:t>
            </a:r>
            <a:endParaRPr lang="en-US" dirty="0"/>
          </a:p>
        </p:txBody>
      </p:sp>
      <p:sp>
        <p:nvSpPr>
          <p:cNvPr id="3" name="Content Placeholder 2"/>
          <p:cNvSpPr>
            <a:spLocks noGrp="1"/>
          </p:cNvSpPr>
          <p:nvPr>
            <p:ph idx="1"/>
          </p:nvPr>
        </p:nvSpPr>
        <p:spPr>
          <a:xfrm>
            <a:off x="803564" y="1219200"/>
            <a:ext cx="8111836" cy="5334000"/>
          </a:xfrm>
        </p:spPr>
        <p:txBody>
          <a:bodyPr>
            <a:normAutofit/>
          </a:bodyPr>
          <a:lstStyle/>
          <a:p>
            <a:pPr>
              <a:spcAft>
                <a:spcPts val="1200"/>
              </a:spcAft>
              <a:buClr>
                <a:schemeClr val="accent2"/>
              </a:buClr>
            </a:pPr>
            <a:r>
              <a:rPr lang="en-US" sz="2400" dirty="0">
                <a:solidFill>
                  <a:srgbClr val="000000"/>
                </a:solidFill>
                <a:cs typeface="Calibri" pitchFamily="34" charset="0"/>
              </a:rPr>
              <a:t>Set future goals</a:t>
            </a:r>
          </a:p>
          <a:p>
            <a:pPr>
              <a:spcAft>
                <a:spcPts val="1200"/>
              </a:spcAft>
              <a:buClr>
                <a:schemeClr val="accent2"/>
              </a:buClr>
            </a:pPr>
            <a:r>
              <a:rPr lang="en-US" sz="2400" dirty="0">
                <a:solidFill>
                  <a:srgbClr val="000000"/>
                </a:solidFill>
                <a:cs typeface="Calibri" pitchFamily="34" charset="0"/>
              </a:rPr>
              <a:t>Make better “investment” decisions</a:t>
            </a:r>
          </a:p>
          <a:p>
            <a:pPr>
              <a:spcAft>
                <a:spcPts val="1200"/>
              </a:spcAft>
              <a:buClr>
                <a:schemeClr val="accent2"/>
              </a:buClr>
            </a:pPr>
            <a:r>
              <a:rPr lang="en-US" sz="2400" dirty="0" smtClean="0">
                <a:solidFill>
                  <a:srgbClr val="000000"/>
                </a:solidFill>
                <a:cs typeface="Calibri" pitchFamily="34" charset="0"/>
              </a:rPr>
              <a:t>Known strengths and opportunities</a:t>
            </a:r>
          </a:p>
          <a:p>
            <a:pPr>
              <a:spcAft>
                <a:spcPts val="1200"/>
              </a:spcAft>
              <a:buClr>
                <a:schemeClr val="accent2"/>
              </a:buClr>
            </a:pPr>
            <a:r>
              <a:rPr lang="en-US" sz="2400" dirty="0">
                <a:solidFill>
                  <a:srgbClr val="000000"/>
                </a:solidFill>
                <a:cs typeface="Calibri" pitchFamily="34" charset="0"/>
              </a:rPr>
              <a:t>Pursue better balance</a:t>
            </a:r>
          </a:p>
          <a:p>
            <a:pPr>
              <a:spcAft>
                <a:spcPts val="1200"/>
              </a:spcAft>
              <a:buClr>
                <a:schemeClr val="accent2"/>
              </a:buClr>
            </a:pPr>
            <a:r>
              <a:rPr lang="en-US" sz="2400" dirty="0">
                <a:solidFill>
                  <a:srgbClr val="000000"/>
                </a:solidFill>
                <a:cs typeface="Calibri" pitchFamily="34" charset="0"/>
              </a:rPr>
              <a:t>Invest in more effective methods</a:t>
            </a:r>
          </a:p>
          <a:p>
            <a:pPr>
              <a:spcAft>
                <a:spcPts val="1200"/>
              </a:spcAft>
              <a:buClr>
                <a:schemeClr val="accent2"/>
              </a:buClr>
            </a:pPr>
            <a:r>
              <a:rPr lang="en-US" sz="2400" dirty="0" smtClean="0">
                <a:solidFill>
                  <a:srgbClr val="000000"/>
                </a:solidFill>
                <a:cs typeface="Calibri" pitchFamily="34" charset="0"/>
              </a:rPr>
              <a:t>Adjust staffing and expenses</a:t>
            </a:r>
            <a:endParaRPr lang="en-US" sz="2400" dirty="0">
              <a:solidFill>
                <a:srgbClr val="000000"/>
              </a:solidFill>
              <a:cs typeface="Calibri" pitchFamily="34" charset="0"/>
            </a:endParaRPr>
          </a:p>
          <a:p>
            <a:pPr>
              <a:spcAft>
                <a:spcPts val="1200"/>
              </a:spcAft>
              <a:buClr>
                <a:schemeClr val="accent2"/>
              </a:buClr>
            </a:pPr>
            <a:r>
              <a:rPr lang="en-US" sz="2400" dirty="0" smtClean="0">
                <a:solidFill>
                  <a:srgbClr val="000000"/>
                </a:solidFill>
                <a:cs typeface="Calibri" pitchFamily="34" charset="0"/>
              </a:rPr>
              <a:t>Ensure </a:t>
            </a:r>
            <a:r>
              <a:rPr lang="en-US" sz="2400" dirty="0">
                <a:solidFill>
                  <a:srgbClr val="000000"/>
                </a:solidFill>
                <a:cs typeface="Calibri" pitchFamily="34" charset="0"/>
              </a:rPr>
              <a:t>ethical </a:t>
            </a:r>
            <a:r>
              <a:rPr lang="en-US" sz="2400" dirty="0" smtClean="0">
                <a:solidFill>
                  <a:srgbClr val="000000"/>
                </a:solidFill>
                <a:cs typeface="Calibri" pitchFamily="34" charset="0"/>
              </a:rPr>
              <a:t>practice</a:t>
            </a:r>
          </a:p>
          <a:p>
            <a:pPr>
              <a:spcAft>
                <a:spcPts val="1200"/>
              </a:spcAft>
              <a:buClr>
                <a:schemeClr val="accent2"/>
              </a:buClr>
            </a:pPr>
            <a:r>
              <a:rPr lang="en-US" sz="2400" dirty="0" smtClean="0"/>
              <a:t>What </a:t>
            </a:r>
            <a:r>
              <a:rPr lang="en-US" sz="2400" dirty="0"/>
              <a:t>can/should be added to the program?</a:t>
            </a:r>
          </a:p>
          <a:p>
            <a:pPr>
              <a:spcAft>
                <a:spcPts val="1200"/>
              </a:spcAft>
              <a:buClr>
                <a:schemeClr val="accent2"/>
              </a:buClr>
            </a:pPr>
            <a:endParaRPr lang="en-US" sz="2600" dirty="0">
              <a:solidFill>
                <a:srgbClr val="000000"/>
              </a:solidFill>
              <a:cs typeface="Calibri" pitchFamily="34" charset="0"/>
            </a:endParaRPr>
          </a:p>
          <a:p>
            <a:pPr>
              <a:spcAft>
                <a:spcPts val="1200"/>
              </a:spcAft>
              <a:buClr>
                <a:schemeClr val="accent2"/>
              </a:buClr>
            </a:pPr>
            <a:endParaRPr lang="en-US" sz="2600" dirty="0">
              <a:solidFill>
                <a:srgbClr val="000000"/>
              </a:solidFill>
              <a:cs typeface="Calibri" pitchFamily="34" charset="0"/>
            </a:endParaRPr>
          </a:p>
          <a:p>
            <a:pPr lvl="1"/>
            <a:endParaRPr lang="en-US" dirty="0" smtClean="0">
              <a:solidFill>
                <a:srgbClr val="000000"/>
              </a:solidFill>
              <a:latin typeface="Calibri" pitchFamily="34" charset="0"/>
              <a:cs typeface="Calibri" pitchFamily="34" charset="0"/>
            </a:endParaRPr>
          </a:p>
          <a:p>
            <a:endParaRPr lang="en-US" dirty="0"/>
          </a:p>
        </p:txBody>
      </p:sp>
      <p:sp>
        <p:nvSpPr>
          <p:cNvPr id="6" name="Slide Number Placeholder 5"/>
          <p:cNvSpPr>
            <a:spLocks noGrp="1"/>
          </p:cNvSpPr>
          <p:nvPr>
            <p:ph type="sldNum" sz="quarter" idx="12"/>
          </p:nvPr>
        </p:nvSpPr>
        <p:spPr/>
        <p:txBody>
          <a:bodyPr/>
          <a:lstStyle/>
          <a:p>
            <a:fld id="{C3E08101-2244-4440-93E7-3FEAEE038D2F}" type="slidenum">
              <a:rPr lang="en-US" smtClean="0"/>
              <a:t>23</a:t>
            </a:fld>
            <a:endParaRPr lang="en-US" dirty="0"/>
          </a:p>
        </p:txBody>
      </p:sp>
    </p:spTree>
    <p:extLst>
      <p:ext uri="{BB962C8B-B14F-4D97-AF65-F5344CB8AC3E}">
        <p14:creationId xmlns:p14="http://schemas.microsoft.com/office/powerpoint/2010/main" val="2978506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70017" y="383321"/>
            <a:ext cx="4283183" cy="442551"/>
          </a:xfrm>
        </p:spPr>
        <p:style>
          <a:lnRef idx="2">
            <a:schemeClr val="dk1"/>
          </a:lnRef>
          <a:fillRef idx="1">
            <a:schemeClr val="lt1"/>
          </a:fillRef>
          <a:effectRef idx="0">
            <a:schemeClr val="dk1"/>
          </a:effectRef>
          <a:fontRef idx="minor">
            <a:schemeClr val="dk1"/>
          </a:fontRef>
        </p:style>
        <p:txBody>
          <a:bodyPr/>
          <a:lstStyle/>
          <a:p>
            <a:r>
              <a:rPr lang="en-US" dirty="0" smtClean="0"/>
              <a:t>Heart Rhythm Society: Case Study</a:t>
            </a:r>
            <a:endParaRPr lang="en-US" dirty="0"/>
          </a:p>
        </p:txBody>
      </p:sp>
      <p:sp>
        <p:nvSpPr>
          <p:cNvPr id="4" name="Slide Number Placeholder 3"/>
          <p:cNvSpPr>
            <a:spLocks noGrp="1"/>
          </p:cNvSpPr>
          <p:nvPr>
            <p:ph type="sldNum" sz="quarter" idx="12"/>
          </p:nvPr>
        </p:nvSpPr>
        <p:spPr/>
        <p:txBody>
          <a:bodyPr/>
          <a:lstStyle/>
          <a:p>
            <a:fld id="{9896FF21-4ACF-40BA-947D-D5DE4953F975}" type="slidenum">
              <a:rPr lang="en-US" smtClean="0"/>
              <a:pPr/>
              <a:t>24</a:t>
            </a:fld>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93"/>
          <a:stretch/>
        </p:blipFill>
        <p:spPr bwMode="auto">
          <a:xfrm>
            <a:off x="2743200" y="2099257"/>
            <a:ext cx="3657600" cy="12612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rsonline.org/var/ezflow_site/storage/images/media/hrs-site-admin-data/promos-cascading-content/donate-today-to-honor-your-mentor/929870-6-eng-US/Donate-Today-To-Honor-Your-Men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34025"/>
            <a:ext cx="3657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65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4272673" cy="442551"/>
          </a:xfrm>
        </p:spPr>
        <p:style>
          <a:lnRef idx="2">
            <a:schemeClr val="dk1"/>
          </a:lnRef>
          <a:fillRef idx="1">
            <a:schemeClr val="lt1"/>
          </a:fillRef>
          <a:effectRef idx="0">
            <a:schemeClr val="dk1"/>
          </a:effectRef>
          <a:fontRef idx="minor">
            <a:schemeClr val="dk1"/>
          </a:fontRef>
        </p:style>
        <p:txBody>
          <a:bodyPr/>
          <a:lstStyle/>
          <a:p>
            <a:r>
              <a:rPr lang="en-US" dirty="0"/>
              <a:t>Heart Rhythm Society: Case </a:t>
            </a:r>
            <a:r>
              <a:rPr lang="en-US" dirty="0" smtClean="0"/>
              <a:t>Study</a:t>
            </a:r>
            <a:endParaRPr lang="en-US" dirty="0"/>
          </a:p>
        </p:txBody>
      </p:sp>
      <p:sp>
        <p:nvSpPr>
          <p:cNvPr id="3" name="Content Placeholder 2"/>
          <p:cNvSpPr>
            <a:spLocks noGrp="1"/>
          </p:cNvSpPr>
          <p:nvPr>
            <p:ph sz="half" idx="2"/>
          </p:nvPr>
        </p:nvSpPr>
        <p:spPr/>
        <p:txBody>
          <a:bodyPr/>
          <a:lstStyle/>
          <a:p>
            <a:pPr marL="0" indent="0">
              <a:buNone/>
            </a:pPr>
            <a:endParaRPr lang="en-US" dirty="0" smtClean="0"/>
          </a:p>
          <a:p>
            <a:endParaRPr lang="en-US" dirty="0"/>
          </a:p>
        </p:txBody>
      </p:sp>
      <p:sp>
        <p:nvSpPr>
          <p:cNvPr id="4" name="Text Placeholder 3"/>
          <p:cNvSpPr>
            <a:spLocks noGrp="1"/>
          </p:cNvSpPr>
          <p:nvPr>
            <p:ph type="body" sz="quarter" idx="10"/>
          </p:nvPr>
        </p:nvSpPr>
        <p:spPr/>
        <p:txBody>
          <a:bodyPr/>
          <a:lstStyle/>
          <a:p>
            <a:pPr algn="ctr"/>
            <a:r>
              <a:rPr lang="en-US" sz="2000" dirty="0" smtClean="0"/>
              <a:t>HRS Development Data Available in 2013</a:t>
            </a:r>
            <a:endParaRPr lang="en-US" sz="2000" dirty="0"/>
          </a:p>
        </p:txBody>
      </p:sp>
      <p:sp>
        <p:nvSpPr>
          <p:cNvPr id="5" name="Slide Number Placeholder 4"/>
          <p:cNvSpPr>
            <a:spLocks noGrp="1"/>
          </p:cNvSpPr>
          <p:nvPr>
            <p:ph type="sldNum" sz="quarter" idx="12"/>
          </p:nvPr>
        </p:nvSpPr>
        <p:spPr/>
        <p:txBody>
          <a:bodyPr/>
          <a:lstStyle/>
          <a:p>
            <a:fld id="{1DF1C923-4D32-4E72-8C1F-834F430C9DEF}" type="slidenum">
              <a:rPr lang="en-US" smtClean="0"/>
              <a:pPr/>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70803337"/>
              </p:ext>
            </p:extLst>
          </p:nvPr>
        </p:nvGraphicFramePr>
        <p:xfrm>
          <a:off x="1524000" y="1397000"/>
          <a:ext cx="6096000" cy="17526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solidFill>
                      <a:srgbClr val="B2B6BE"/>
                    </a:solidFill>
                  </a:tcPr>
                </a:tc>
                <a:tc>
                  <a:txBody>
                    <a:bodyPr/>
                    <a:lstStyle/>
                    <a:p>
                      <a:r>
                        <a:rPr lang="en-US" dirty="0" smtClean="0">
                          <a:solidFill>
                            <a:schemeClr val="tx1"/>
                          </a:solidFill>
                        </a:rPr>
                        <a:t>Revenues</a:t>
                      </a:r>
                      <a:endParaRPr lang="en-US" dirty="0">
                        <a:solidFill>
                          <a:schemeClr val="tx1"/>
                        </a:solidFill>
                      </a:endParaRPr>
                    </a:p>
                  </a:txBody>
                  <a:tcPr>
                    <a:solidFill>
                      <a:srgbClr val="B2B6BE"/>
                    </a:solidFill>
                  </a:tcPr>
                </a:tc>
                <a:tc>
                  <a:txBody>
                    <a:bodyPr/>
                    <a:lstStyle/>
                    <a:p>
                      <a:r>
                        <a:rPr lang="en-US" dirty="0" smtClean="0">
                          <a:solidFill>
                            <a:schemeClr val="tx1"/>
                          </a:solidFill>
                        </a:rPr>
                        <a:t>Percent Participation</a:t>
                      </a:r>
                      <a:endParaRPr lang="en-US" dirty="0">
                        <a:solidFill>
                          <a:schemeClr val="tx1"/>
                        </a:solidFill>
                      </a:endParaRPr>
                    </a:p>
                  </a:txBody>
                  <a:tcPr>
                    <a:solidFill>
                      <a:srgbClr val="B2B6BE"/>
                    </a:solidFill>
                  </a:tcPr>
                </a:tc>
              </a:tr>
              <a:tr h="370840">
                <a:tc>
                  <a:txBody>
                    <a:bodyPr/>
                    <a:lstStyle/>
                    <a:p>
                      <a:r>
                        <a:rPr lang="en-US" dirty="0" smtClean="0"/>
                        <a:t>FY 2013</a:t>
                      </a:r>
                      <a:endParaRPr lang="en-US" dirty="0"/>
                    </a:p>
                  </a:txBody>
                  <a:tcPr/>
                </a:tc>
                <a:tc>
                  <a:txBody>
                    <a:bodyPr/>
                    <a:lstStyle/>
                    <a:p>
                      <a:r>
                        <a:rPr lang="en-US" dirty="0" smtClean="0"/>
                        <a:t>$195,000</a:t>
                      </a:r>
                      <a:endParaRPr lang="en-US" dirty="0"/>
                    </a:p>
                  </a:txBody>
                  <a:tcPr/>
                </a:tc>
                <a:tc>
                  <a:txBody>
                    <a:bodyPr/>
                    <a:lstStyle/>
                    <a:p>
                      <a:r>
                        <a:rPr lang="en-US" dirty="0" smtClean="0"/>
                        <a:t>1.75%</a:t>
                      </a:r>
                      <a:endParaRPr lang="en-US" dirty="0"/>
                    </a:p>
                  </a:txBody>
                  <a:tcPr/>
                </a:tc>
              </a:tr>
              <a:tr h="370840">
                <a:tc>
                  <a:txBody>
                    <a:bodyPr/>
                    <a:lstStyle/>
                    <a:p>
                      <a:r>
                        <a:rPr lang="en-US" dirty="0" smtClean="0"/>
                        <a:t>FY 2012</a:t>
                      </a:r>
                      <a:endParaRPr lang="en-US" dirty="0"/>
                    </a:p>
                  </a:txBody>
                  <a:tcPr/>
                </a:tc>
                <a:tc>
                  <a:txBody>
                    <a:bodyPr/>
                    <a:lstStyle/>
                    <a:p>
                      <a:r>
                        <a:rPr lang="en-US" dirty="0" smtClean="0"/>
                        <a:t>$202,000</a:t>
                      </a:r>
                      <a:endParaRPr lang="en-US" dirty="0"/>
                    </a:p>
                  </a:txBody>
                  <a:tcPr/>
                </a:tc>
                <a:tc>
                  <a:txBody>
                    <a:bodyPr/>
                    <a:lstStyle/>
                    <a:p>
                      <a:r>
                        <a:rPr lang="en-US" dirty="0" smtClean="0"/>
                        <a:t>1.75%</a:t>
                      </a:r>
                      <a:endParaRPr lang="en-US" dirty="0"/>
                    </a:p>
                  </a:txBody>
                  <a:tcPr/>
                </a:tc>
              </a:tr>
              <a:tr h="370840">
                <a:tc>
                  <a:txBody>
                    <a:bodyPr/>
                    <a:lstStyle/>
                    <a:p>
                      <a:r>
                        <a:rPr lang="en-US" dirty="0" smtClean="0"/>
                        <a:t>FY</a:t>
                      </a:r>
                      <a:r>
                        <a:rPr lang="en-US" baseline="0" dirty="0" smtClean="0"/>
                        <a:t> 2011</a:t>
                      </a:r>
                      <a:endParaRPr lang="en-US" dirty="0"/>
                    </a:p>
                  </a:txBody>
                  <a:tcPr/>
                </a:tc>
                <a:tc>
                  <a:txBody>
                    <a:bodyPr/>
                    <a:lstStyle/>
                    <a:p>
                      <a:r>
                        <a:rPr lang="en-US" dirty="0" smtClean="0"/>
                        <a:t>$102,000</a:t>
                      </a:r>
                      <a:endParaRPr lang="en-US" dirty="0"/>
                    </a:p>
                  </a:txBody>
                  <a:tcPr/>
                </a:tc>
                <a:tc>
                  <a:txBody>
                    <a:bodyPr/>
                    <a:lstStyle/>
                    <a:p>
                      <a:r>
                        <a:rPr lang="en-US" dirty="0" smtClean="0"/>
                        <a:t>1%</a:t>
                      </a:r>
                      <a:endParaRPr lang="en-US" dirty="0"/>
                    </a:p>
                  </a:txBody>
                  <a:tcPr/>
                </a:tc>
              </a:tr>
            </a:tbl>
          </a:graphicData>
        </a:graphic>
      </p:graphicFrame>
      <p:sp>
        <p:nvSpPr>
          <p:cNvPr id="8" name="Content Placeholder 2"/>
          <p:cNvSpPr txBox="1">
            <a:spLocks/>
          </p:cNvSpPr>
          <p:nvPr/>
        </p:nvSpPr>
        <p:spPr>
          <a:xfrm>
            <a:off x="3871230" y="3714620"/>
            <a:ext cx="5022545" cy="2383926"/>
          </a:xfrm>
          <a:prstGeom prst="rect">
            <a:avLst/>
          </a:prstGeom>
        </p:spPr>
        <p:txBody>
          <a:bodyPr>
            <a:normAutofit/>
          </a:bodyPr>
          <a:lstStyle>
            <a:lvl1pPr marL="342900" indent="-342900" algn="l" defTabSz="914400" rtl="0" eaLnBrk="1" latinLnBrk="0" hangingPunct="1">
              <a:lnSpc>
                <a:spcPct val="109000"/>
              </a:lnSpc>
              <a:spcBef>
                <a:spcPts val="800"/>
              </a:spcBef>
              <a:spcAft>
                <a:spcPts val="800"/>
              </a:spcAft>
              <a:buClr>
                <a:schemeClr val="tx2"/>
              </a:buClr>
              <a:buSzPct val="80000"/>
              <a:buFont typeface="Wingdings 2" pitchFamily="18" charset="2"/>
              <a:buChar char="¾"/>
              <a:defRPr sz="1200" kern="1200">
                <a:solidFill>
                  <a:schemeClr val="tx1"/>
                </a:solidFill>
                <a:latin typeface="+mn-lt"/>
                <a:ea typeface="+mn-ea"/>
                <a:cs typeface="+mn-cs"/>
              </a:defRPr>
            </a:lvl1pPr>
            <a:lvl2pPr marL="742950" indent="-28575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dirty="0" smtClean="0">
              <a:solidFill>
                <a:srgbClr val="000000"/>
              </a:solidFill>
              <a:latin typeface="Calibri" pitchFamily="34" charset="0"/>
              <a:cs typeface="Calibri" pitchFamily="34" charset="0"/>
            </a:endParaRPr>
          </a:p>
        </p:txBody>
      </p:sp>
      <p:graphicFrame>
        <p:nvGraphicFramePr>
          <p:cNvPr id="9" name="Diagram 8"/>
          <p:cNvGraphicFramePr/>
          <p:nvPr>
            <p:extLst>
              <p:ext uri="{D42A27DB-BD31-4B8C-83A1-F6EECF244321}">
                <p14:modId xmlns:p14="http://schemas.microsoft.com/office/powerpoint/2010/main" val="2883895384"/>
              </p:ext>
            </p:extLst>
          </p:nvPr>
        </p:nvGraphicFramePr>
        <p:xfrm>
          <a:off x="3056193" y="3835835"/>
          <a:ext cx="3066312" cy="214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3"/>
          <p:cNvSpPr txBox="1">
            <a:spLocks/>
          </p:cNvSpPr>
          <p:nvPr/>
        </p:nvSpPr>
        <p:spPr>
          <a:xfrm>
            <a:off x="314925" y="3200344"/>
            <a:ext cx="8288867" cy="360497"/>
          </a:xfrm>
          <a:prstGeom prst="rect">
            <a:avLst/>
          </a:prstGeom>
        </p:spPr>
        <p:txBody>
          <a:bodyPr vert="horz" lIns="91440" tIns="45720" rIns="91440" bIns="45720" rtlCol="0">
            <a:noAutofit/>
          </a:bodyPr>
          <a:lstStyle>
            <a:lvl1pPr marL="0" indent="0" algn="l" defTabSz="914400" rtl="0" eaLnBrk="1" latinLnBrk="0" hangingPunct="1">
              <a:lnSpc>
                <a:spcPct val="109000"/>
              </a:lnSpc>
              <a:spcBef>
                <a:spcPts val="800"/>
              </a:spcBef>
              <a:spcAft>
                <a:spcPts val="800"/>
              </a:spcAft>
              <a:buClr>
                <a:schemeClr val="tx2"/>
              </a:buClr>
              <a:buSzPct val="80000"/>
              <a:buFont typeface="Wingdings 2" pitchFamily="18" charset="2"/>
              <a:buNone/>
              <a:defRPr sz="1600" kern="1200">
                <a:solidFill>
                  <a:schemeClr val="bg2">
                    <a:lumMod val="50000"/>
                  </a:schemeClr>
                </a:solidFill>
                <a:latin typeface="+mj-lt"/>
                <a:ea typeface="+mn-ea"/>
                <a:cs typeface="+mn-cs"/>
              </a:defRPr>
            </a:lvl1pPr>
            <a:lvl2pPr marL="742950" indent="-28575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9000"/>
              </a:lnSpc>
              <a:spcBef>
                <a:spcPts val="800"/>
              </a:spcBef>
              <a:spcAft>
                <a:spcPts val="800"/>
              </a:spcAft>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val="296819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6774135" cy="442551"/>
          </a:xfrm>
        </p:spPr>
        <p:style>
          <a:lnRef idx="2">
            <a:schemeClr val="dk1"/>
          </a:lnRef>
          <a:fillRef idx="1">
            <a:schemeClr val="lt1"/>
          </a:fillRef>
          <a:effectRef idx="0">
            <a:schemeClr val="dk1"/>
          </a:effectRef>
          <a:fontRef idx="minor">
            <a:schemeClr val="dk1"/>
          </a:fontRef>
        </p:style>
        <p:txBody>
          <a:bodyPr/>
          <a:lstStyle/>
          <a:p>
            <a:r>
              <a:rPr lang="en-US" dirty="0" smtClean="0"/>
              <a:t>Case Study: </a:t>
            </a:r>
            <a:r>
              <a:rPr lang="en-US" dirty="0"/>
              <a:t>Interview </a:t>
            </a:r>
            <a:r>
              <a:rPr lang="en-US" dirty="0" smtClean="0"/>
              <a:t>&amp; Data gathered to prep for 2014 </a:t>
            </a:r>
            <a:endParaRPr lang="en-US" dirty="0"/>
          </a:p>
        </p:txBody>
      </p:sp>
      <p:sp>
        <p:nvSpPr>
          <p:cNvPr id="3" name="Slide Number Placeholder 2"/>
          <p:cNvSpPr>
            <a:spLocks noGrp="1"/>
          </p:cNvSpPr>
          <p:nvPr>
            <p:ph type="sldNum" sz="quarter" idx="12"/>
          </p:nvPr>
        </p:nvSpPr>
        <p:spPr/>
        <p:txBody>
          <a:bodyPr/>
          <a:lstStyle/>
          <a:p>
            <a:fld id="{1DF1C923-4D32-4E72-8C1F-834F430C9DEF}" type="slidenum">
              <a:rPr lang="en-US" smtClean="0"/>
              <a:pPr/>
              <a:t>26</a:t>
            </a:fld>
            <a:endParaRPr lang="en-US" dirty="0"/>
          </a:p>
        </p:txBody>
      </p:sp>
      <p:sp>
        <p:nvSpPr>
          <p:cNvPr id="4" name="Rectangle 3"/>
          <p:cNvSpPr/>
          <p:nvPr/>
        </p:nvSpPr>
        <p:spPr>
          <a:xfrm>
            <a:off x="425452" y="1689939"/>
            <a:ext cx="7930864" cy="830997"/>
          </a:xfrm>
          <a:prstGeom prst="rect">
            <a:avLst/>
          </a:prstGeom>
        </p:spPr>
        <p:txBody>
          <a:bodyPr wrap="square">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p:txBody>
      </p:sp>
      <p:sp>
        <p:nvSpPr>
          <p:cNvPr id="7" name="Rectangle 6"/>
          <p:cNvSpPr/>
          <p:nvPr/>
        </p:nvSpPr>
        <p:spPr>
          <a:xfrm>
            <a:off x="425452" y="1337847"/>
            <a:ext cx="7930864" cy="3679597"/>
          </a:xfrm>
          <a:prstGeom prst="rect">
            <a:avLst/>
          </a:prstGeom>
        </p:spPr>
        <p:txBody>
          <a:bodyPr wrap="square">
            <a:spAutoFit/>
          </a:bodyPr>
          <a:lstStyle/>
          <a:p>
            <a:pPr marL="342900" indent="-342900">
              <a:lnSpc>
                <a:spcPct val="109000"/>
              </a:lnSpc>
              <a:spcBef>
                <a:spcPts val="800"/>
              </a:spcBef>
              <a:spcAft>
                <a:spcPts val="1200"/>
              </a:spcAft>
              <a:buClr>
                <a:srgbClr val="007DB1"/>
              </a:buClr>
              <a:buSzPct val="80000"/>
              <a:buFont typeface="Wingdings 2" pitchFamily="18" charset="2"/>
              <a:buChar char="¾"/>
            </a:pPr>
            <a:endParaRPr lang="en-US" sz="2400" dirty="0" smtClean="0"/>
          </a:p>
          <a:p>
            <a:pPr marL="342900" indent="-342900">
              <a:lnSpc>
                <a:spcPct val="109000"/>
              </a:lnSpc>
              <a:spcBef>
                <a:spcPts val="800"/>
              </a:spcBef>
              <a:spcAft>
                <a:spcPts val="1200"/>
              </a:spcAft>
              <a:buClr>
                <a:srgbClr val="007DB1"/>
              </a:buClr>
              <a:buSzPct val="80000"/>
              <a:buFont typeface="Wingdings 2" pitchFamily="18" charset="2"/>
              <a:buChar char="¾"/>
            </a:pPr>
            <a:r>
              <a:rPr lang="en-US" sz="2400" dirty="0" smtClean="0"/>
              <a:t>The Heart Rhythm Society </a:t>
            </a:r>
            <a:r>
              <a:rPr lang="en-US" sz="2400" dirty="0"/>
              <a:t>is THE resource for information regarding heart rhythm disorders (Annual Meeting, courses, and website</a:t>
            </a:r>
            <a:r>
              <a:rPr lang="en-US" sz="2400" dirty="0" smtClean="0"/>
              <a:t>.</a:t>
            </a:r>
          </a:p>
          <a:p>
            <a:pPr marL="342900" indent="-342900">
              <a:lnSpc>
                <a:spcPct val="109000"/>
              </a:lnSpc>
              <a:spcBef>
                <a:spcPts val="800"/>
              </a:spcBef>
              <a:spcAft>
                <a:spcPts val="1200"/>
              </a:spcAft>
              <a:buClr>
                <a:srgbClr val="007DB1"/>
              </a:buClr>
              <a:buSzPct val="80000"/>
              <a:buFont typeface="Wingdings 2" pitchFamily="18" charset="2"/>
              <a:buChar char="¾"/>
            </a:pPr>
            <a:r>
              <a:rPr lang="en-US" sz="2400" dirty="0" smtClean="0"/>
              <a:t>Large </a:t>
            </a:r>
            <a:r>
              <a:rPr lang="en-US" sz="2400" dirty="0"/>
              <a:t>pledges accounted for over half of the revenue, primarily from board members</a:t>
            </a:r>
            <a:r>
              <a:rPr lang="en-US" sz="2400" dirty="0" smtClean="0"/>
              <a:t>.</a:t>
            </a:r>
          </a:p>
          <a:p>
            <a:pPr marL="342900" indent="-342900">
              <a:lnSpc>
                <a:spcPct val="109000"/>
              </a:lnSpc>
              <a:spcBef>
                <a:spcPts val="800"/>
              </a:spcBef>
              <a:spcAft>
                <a:spcPts val="1200"/>
              </a:spcAft>
              <a:buClr>
                <a:srgbClr val="007DB1"/>
              </a:buClr>
              <a:buSzPct val="80000"/>
              <a:buFont typeface="Wingdings 2" pitchFamily="18" charset="2"/>
              <a:buChar char="¾"/>
            </a:pPr>
            <a:r>
              <a:rPr lang="en-US" sz="2400" dirty="0" smtClean="0"/>
              <a:t>An </a:t>
            </a:r>
            <a:r>
              <a:rPr lang="en-US" sz="2400" dirty="0"/>
              <a:t>all-member Annual Appeal had never been conducted</a:t>
            </a:r>
            <a:r>
              <a:rPr lang="en-US" sz="2400" dirty="0" smtClean="0"/>
              <a:t>.</a:t>
            </a:r>
            <a:endParaRPr lang="en-US" sz="2400" dirty="0"/>
          </a:p>
        </p:txBody>
      </p:sp>
    </p:spTree>
    <p:extLst>
      <p:ext uri="{BB962C8B-B14F-4D97-AF65-F5344CB8AC3E}">
        <p14:creationId xmlns:p14="http://schemas.microsoft.com/office/powerpoint/2010/main" val="1953397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7741087" cy="442551"/>
          </a:xfrm>
        </p:spPr>
        <p:style>
          <a:lnRef idx="2">
            <a:schemeClr val="dk1"/>
          </a:lnRef>
          <a:fillRef idx="1">
            <a:schemeClr val="lt1"/>
          </a:fillRef>
          <a:effectRef idx="0">
            <a:schemeClr val="dk1"/>
          </a:effectRef>
          <a:fontRef idx="minor">
            <a:schemeClr val="dk1"/>
          </a:fontRef>
        </p:style>
        <p:txBody>
          <a:bodyPr/>
          <a:lstStyle/>
          <a:p>
            <a:r>
              <a:rPr lang="en-US" dirty="0" smtClean="0"/>
              <a:t>Case Study: Heart Rhythm Society Celebrates 35</a:t>
            </a:r>
            <a:r>
              <a:rPr lang="en-US" baseline="30000" dirty="0" smtClean="0"/>
              <a:t>th</a:t>
            </a:r>
            <a:r>
              <a:rPr lang="en-US" dirty="0" smtClean="0"/>
              <a:t> Anniversary!</a:t>
            </a:r>
            <a:endParaRPr lang="en-US" dirty="0"/>
          </a:p>
        </p:txBody>
      </p:sp>
      <p:sp>
        <p:nvSpPr>
          <p:cNvPr id="3" name="Slide Number Placeholder 2"/>
          <p:cNvSpPr>
            <a:spLocks noGrp="1"/>
          </p:cNvSpPr>
          <p:nvPr>
            <p:ph type="sldNum" sz="quarter" idx="12"/>
          </p:nvPr>
        </p:nvSpPr>
        <p:spPr/>
        <p:txBody>
          <a:bodyPr/>
          <a:lstStyle/>
          <a:p>
            <a:fld id="{1DF1C923-4D32-4E72-8C1F-834F430C9DEF}" type="slidenum">
              <a:rPr lang="en-US" smtClean="0"/>
              <a:pPr/>
              <a:t>27</a:t>
            </a:fld>
            <a:endParaRPr lang="en-US" dirty="0"/>
          </a:p>
        </p:txBody>
      </p:sp>
      <p:pic>
        <p:nvPicPr>
          <p:cNvPr id="1026" name="Picture 2" descr="Our Legacy Our Future - Powered by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619251"/>
            <a:ext cx="68199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5th Heart Rhythm Socie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5565778"/>
            <a:ext cx="4762500"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713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3883790" cy="442551"/>
          </a:xfrm>
        </p:spPr>
        <p:style>
          <a:lnRef idx="2">
            <a:schemeClr val="dk1"/>
          </a:lnRef>
          <a:fillRef idx="1">
            <a:schemeClr val="lt1"/>
          </a:fillRef>
          <a:effectRef idx="0">
            <a:schemeClr val="dk1"/>
          </a:effectRef>
          <a:fontRef idx="minor">
            <a:schemeClr val="dk1"/>
          </a:fontRef>
        </p:style>
        <p:txBody>
          <a:bodyPr/>
          <a:lstStyle/>
          <a:p>
            <a:r>
              <a:rPr lang="en-US" dirty="0" smtClean="0"/>
              <a:t>Case Study: Analyzing the Data</a:t>
            </a:r>
            <a:endParaRPr lang="en-US" dirty="0"/>
          </a:p>
        </p:txBody>
      </p:sp>
      <p:sp>
        <p:nvSpPr>
          <p:cNvPr id="4" name="Text Placeholder 3"/>
          <p:cNvSpPr>
            <a:spLocks noGrp="1"/>
          </p:cNvSpPr>
          <p:nvPr>
            <p:ph type="body" sz="quarter" idx="10"/>
          </p:nvPr>
        </p:nvSpPr>
        <p:spPr/>
        <p:txBody>
          <a:bodyPr/>
          <a:lstStyle/>
          <a:p>
            <a:r>
              <a:rPr lang="en-US" sz="2000" dirty="0" smtClean="0"/>
              <a:t>35</a:t>
            </a:r>
            <a:r>
              <a:rPr lang="en-US" sz="2000" baseline="30000" dirty="0" smtClean="0"/>
              <a:t>th</a:t>
            </a:r>
            <a:r>
              <a:rPr lang="en-US" sz="2000" dirty="0" smtClean="0"/>
              <a:t> Anniversary Appeal   FY2014</a:t>
            </a:r>
            <a:endParaRPr lang="en-US" sz="2000" dirty="0"/>
          </a:p>
        </p:txBody>
      </p:sp>
      <p:sp>
        <p:nvSpPr>
          <p:cNvPr id="5" name="Slide Number Placeholder 4"/>
          <p:cNvSpPr>
            <a:spLocks noGrp="1"/>
          </p:cNvSpPr>
          <p:nvPr>
            <p:ph type="sldNum" sz="quarter" idx="12"/>
          </p:nvPr>
        </p:nvSpPr>
        <p:spPr/>
        <p:txBody>
          <a:bodyPr/>
          <a:lstStyle/>
          <a:p>
            <a:fld id="{1DF1C923-4D32-4E72-8C1F-834F430C9DEF}" type="slidenum">
              <a:rPr lang="en-US" smtClean="0"/>
              <a:pPr/>
              <a:t>28</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568525966"/>
              </p:ext>
            </p:extLst>
          </p:nvPr>
        </p:nvGraphicFramePr>
        <p:xfrm>
          <a:off x="278296" y="1696281"/>
          <a:ext cx="8343809" cy="4214187"/>
        </p:xfrm>
        <a:graphic>
          <a:graphicData uri="http://schemas.openxmlformats.org/drawingml/2006/table">
            <a:tbl>
              <a:tblPr>
                <a:tableStyleId>{21E4AEA4-8DFA-4A89-87EB-49C32662AFE0}</a:tableStyleId>
              </a:tblPr>
              <a:tblGrid>
                <a:gridCol w="2142776"/>
                <a:gridCol w="44450"/>
                <a:gridCol w="1140471"/>
                <a:gridCol w="1231050"/>
                <a:gridCol w="1421848"/>
                <a:gridCol w="44450"/>
                <a:gridCol w="44450"/>
                <a:gridCol w="1344792"/>
                <a:gridCol w="929522"/>
              </a:tblGrid>
              <a:tr h="756757">
                <a:tc>
                  <a:txBody>
                    <a:bodyPr/>
                    <a:lstStyle/>
                    <a:p>
                      <a:pPr algn="l" fontAlgn="ctr"/>
                      <a:r>
                        <a:rPr lang="en-US" sz="1800" b="1" kern="1200" dirty="0"/>
                        <a:t>Affinity Group  </a:t>
                      </a:r>
                      <a:r>
                        <a:rPr lang="en-US" sz="1800" b="1" kern="1200" dirty="0" smtClean="0"/>
                        <a:t>Segment</a:t>
                      </a:r>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r>
                        <a:rPr lang="en-US" sz="1800" b="1" kern="1200" dirty="0"/>
                        <a:t>Champion</a:t>
                      </a:r>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r>
                        <a:rPr lang="en-US" sz="1800" b="1" kern="1200" dirty="0"/>
                        <a:t>1st Contact</a:t>
                      </a:r>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r>
                        <a:rPr lang="en-US" sz="1800" b="1" kern="1200" dirty="0"/>
                        <a:t>2nd Contact  </a:t>
                      </a:r>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r>
                        <a:rPr lang="en-US" sz="1800" b="1" kern="1200" dirty="0"/>
                        <a:t> Participation </a:t>
                      </a:r>
                      <a:endParaRPr lang="en-US" sz="1800" b="1" kern="1200" dirty="0">
                        <a:solidFill>
                          <a:schemeClr val="bg1"/>
                        </a:solidFill>
                        <a:latin typeface="+mj-lt"/>
                        <a:ea typeface="+mn-ea"/>
                        <a:cs typeface="+mn-cs"/>
                      </a:endParaRPr>
                    </a:p>
                  </a:txBody>
                  <a:tcPr marL="9525" marR="9525" marT="9525" marB="0" anchor="b"/>
                </a:tc>
                <a:tc>
                  <a:txBody>
                    <a:bodyPr/>
                    <a:lstStyle/>
                    <a:p>
                      <a:pPr marL="0" algn="ctr" defTabSz="914400" rtl="0" eaLnBrk="1" fontAlgn="ctr" latinLnBrk="0" hangingPunct="1"/>
                      <a:r>
                        <a:rPr lang="en-US" sz="1800" b="1" kern="1200" dirty="0"/>
                        <a:t>% Tot $ Raised</a:t>
                      </a:r>
                      <a:endParaRPr lang="en-US" sz="1800" b="1" kern="1200" dirty="0">
                        <a:solidFill>
                          <a:schemeClr val="bg1"/>
                        </a:solidFill>
                        <a:latin typeface="+mj-lt"/>
                        <a:ea typeface="+mn-ea"/>
                        <a:cs typeface="+mn-cs"/>
                      </a:endParaRPr>
                    </a:p>
                  </a:txBody>
                  <a:tcPr marL="9525" marR="9525" marT="9525" marB="0" anchor="b"/>
                </a:tc>
              </a:tr>
              <a:tr h="598135">
                <a:tc>
                  <a:txBody>
                    <a:bodyPr/>
                    <a:lstStyle/>
                    <a:p>
                      <a:pPr algn="l" fontAlgn="ctr"/>
                      <a:r>
                        <a:rPr lang="en-US" sz="1400" u="none" strike="noStrike" dirty="0">
                          <a:effectLst/>
                        </a:rPr>
                        <a:t>Board</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a:effectLst/>
                        </a:rPr>
                        <a:t>x</a:t>
                      </a:r>
                      <a:endParaRPr lang="en-US" sz="1400" b="0" i="0" u="none" strike="noStrike">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smtClean="0">
                          <a:effectLst/>
                        </a:rPr>
                        <a:t>Face-to-Face Meeting</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a:effectLst/>
                        </a:rPr>
                        <a:t>Letter</a:t>
                      </a:r>
                      <a:endParaRPr lang="en-US" sz="1400" b="0" i="0" u="none" strike="noStrike">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r>
              <a:tr h="598135">
                <a:tc>
                  <a:txBody>
                    <a:bodyPr/>
                    <a:lstStyle/>
                    <a:p>
                      <a:pPr algn="l" fontAlgn="ctr"/>
                      <a:r>
                        <a:rPr lang="en-US" sz="1400" u="none" strike="noStrike" dirty="0" smtClean="0">
                          <a:effectLst/>
                        </a:rPr>
                        <a:t>Major Gift</a:t>
                      </a:r>
                      <a:r>
                        <a:rPr lang="en-US" sz="1400" u="none" strike="noStrike" baseline="0" dirty="0" smtClean="0">
                          <a:effectLst/>
                        </a:rPr>
                        <a:t> Donors</a:t>
                      </a:r>
                      <a:endParaRPr lang="en-US" sz="1400" b="0" i="0" u="none" strike="noStrike" dirty="0">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r>
                        <a:rPr lang="en-US" sz="1400" u="none" strike="noStrike" dirty="0">
                          <a:effectLst/>
                        </a:rPr>
                        <a:t>x</a:t>
                      </a:r>
                      <a:endParaRPr lang="en-US" sz="1400" b="0" i="0" u="none" strike="noStrike" dirty="0">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r>
                        <a:rPr lang="en-US" sz="1400" u="none" strike="noStrike" dirty="0" smtClean="0">
                          <a:effectLst/>
                        </a:rPr>
                        <a:t>Face-to-Face Meeting</a:t>
                      </a:r>
                      <a:endParaRPr lang="en-US" sz="1400" b="0" i="0" u="none" strike="noStrike" dirty="0">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r>
                        <a:rPr lang="en-US" sz="1400" u="none" strike="noStrike">
                          <a:effectLst/>
                        </a:rPr>
                        <a:t>Call</a:t>
                      </a:r>
                      <a:endParaRPr lang="en-US" sz="1400" b="0" i="0" u="none" strike="noStrike">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r>
                        <a:rPr lang="en-US" sz="1400" u="none" strike="noStrike">
                          <a:effectLst/>
                        </a:rPr>
                        <a:t>33%</a:t>
                      </a:r>
                      <a:endParaRPr lang="en-US" sz="1400" b="0" i="0" u="none" strike="noStrike">
                        <a:solidFill>
                          <a:srgbClr val="000000"/>
                        </a:solidFill>
                        <a:effectLst/>
                        <a:latin typeface="Calibri"/>
                      </a:endParaRPr>
                    </a:p>
                  </a:txBody>
                  <a:tcPr marL="9525" marR="9525" marT="9525" marB="0" anchor="ctr">
                    <a:solidFill>
                      <a:schemeClr val="accent4">
                        <a:lumMod val="60000"/>
                        <a:lumOff val="40000"/>
                      </a:schemeClr>
                    </a:solidFill>
                  </a:tcPr>
                </a:tc>
                <a:tc>
                  <a:txBody>
                    <a:bodyPr/>
                    <a:lstStyle/>
                    <a:p>
                      <a:pPr algn="ctr" fontAlgn="ctr"/>
                      <a:r>
                        <a:rPr lang="en-US" sz="1400" u="none" strike="noStrike" dirty="0">
                          <a:effectLst/>
                        </a:rPr>
                        <a:t>62%</a:t>
                      </a:r>
                      <a:endParaRPr lang="en-US" sz="1400" b="0" i="0" u="none" strike="noStrike" dirty="0">
                        <a:solidFill>
                          <a:srgbClr val="000000"/>
                        </a:solidFill>
                        <a:effectLst/>
                        <a:latin typeface="Calibri"/>
                      </a:endParaRPr>
                    </a:p>
                  </a:txBody>
                  <a:tcPr marL="9525" marR="9525" marT="9525" marB="0" anchor="ctr">
                    <a:solidFill>
                      <a:schemeClr val="accent4">
                        <a:lumMod val="60000"/>
                        <a:lumOff val="40000"/>
                      </a:schemeClr>
                    </a:solidFill>
                  </a:tcPr>
                </a:tc>
              </a:tr>
              <a:tr h="332605">
                <a:tc>
                  <a:txBody>
                    <a:bodyPr/>
                    <a:lstStyle/>
                    <a:p>
                      <a:pPr algn="l" fontAlgn="ctr"/>
                      <a:r>
                        <a:rPr lang="en-US" sz="1400" u="none" strike="noStrike" dirty="0">
                          <a:effectLst/>
                        </a:rPr>
                        <a:t>Women MDs</a:t>
                      </a:r>
                      <a:endParaRPr lang="en-US" sz="1400" b="0" i="0" u="none" strike="noStrike" dirty="0">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x</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Personal </a:t>
                      </a:r>
                      <a:r>
                        <a:rPr lang="en-US" sz="1400" u="none" strike="noStrike" dirty="0">
                          <a:effectLst/>
                        </a:rPr>
                        <a:t>Letter</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Email</a:t>
                      </a:r>
                      <a:endParaRPr lang="en-US" sz="1400" b="0" i="0" u="none" strike="noStrike">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3%</a:t>
                      </a:r>
                      <a:endParaRPr lang="en-US" sz="1400" b="0" i="0" u="none" strike="noStrike" dirty="0">
                        <a:solidFill>
                          <a:srgbClr val="000000"/>
                        </a:solidFill>
                        <a:effectLst/>
                        <a:latin typeface="Calibri"/>
                      </a:endParaRPr>
                    </a:p>
                  </a:txBody>
                  <a:tcPr marL="9525" marR="9525" marT="9525" marB="0" anchor="ctr"/>
                </a:tc>
              </a:tr>
              <a:tr h="332605">
                <a:tc>
                  <a:txBody>
                    <a:bodyPr/>
                    <a:lstStyle/>
                    <a:p>
                      <a:pPr algn="l" fontAlgn="ctr"/>
                      <a:r>
                        <a:rPr lang="en-US" sz="1400" u="none" strike="noStrike" dirty="0" smtClean="0">
                          <a:effectLst/>
                        </a:rPr>
                        <a:t>Allied</a:t>
                      </a:r>
                      <a:r>
                        <a:rPr lang="en-US" sz="1400" u="none" strike="noStrike" baseline="0" dirty="0" smtClean="0">
                          <a:effectLst/>
                        </a:rPr>
                        <a:t> Professionals</a:t>
                      </a:r>
                      <a:endParaRPr lang="en-US" sz="1400" b="0" i="0" u="none" strike="noStrike" dirty="0">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x</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Personal Letter</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Email</a:t>
                      </a:r>
                      <a:endParaRPr lang="en-US" sz="1400" b="0" i="0" u="none" strike="noStrike">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ctr"/>
                      <a:r>
                        <a:rPr lang="en-US" sz="1400" u="none" strike="noStrike">
                          <a:effectLst/>
                        </a:rPr>
                        <a:t>0.80%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a:endParaRPr>
                    </a:p>
                  </a:txBody>
                  <a:tcPr marL="9525" marR="9525" marT="9525" marB="0" anchor="ctr"/>
                </a:tc>
              </a:tr>
              <a:tr h="332605">
                <a:tc>
                  <a:txBody>
                    <a:bodyPr/>
                    <a:lstStyle/>
                    <a:p>
                      <a:pPr algn="l" fontAlgn="ctr"/>
                      <a:r>
                        <a:rPr lang="en-US" sz="1400" u="none" strike="noStrike">
                          <a:effectLst/>
                        </a:rPr>
                        <a:t>FHRS</a:t>
                      </a:r>
                      <a:endParaRPr lang="en-US" sz="1400" b="0" i="0" u="none" strike="noStrike">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x</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Personal Letter</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Email</a:t>
                      </a:r>
                      <a:endParaRPr lang="en-US" sz="1400" b="0" i="0" u="none" strike="noStrike">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ctr"/>
                      <a:r>
                        <a:rPr lang="en-US" sz="1400" u="none" strike="noStrike">
                          <a:effectLst/>
                        </a:rPr>
                        <a:t>3%</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4%</a:t>
                      </a:r>
                      <a:endParaRPr lang="en-US" sz="1400" b="0" i="0" u="none" strike="noStrike" dirty="0">
                        <a:solidFill>
                          <a:srgbClr val="000000"/>
                        </a:solidFill>
                        <a:effectLst/>
                        <a:latin typeface="Calibri"/>
                      </a:endParaRPr>
                    </a:p>
                  </a:txBody>
                  <a:tcPr marL="9525" marR="9525" marT="9525" marB="0" anchor="ctr"/>
                </a:tc>
              </a:tr>
              <a:tr h="332605">
                <a:tc>
                  <a:txBody>
                    <a:bodyPr/>
                    <a:lstStyle/>
                    <a:p>
                      <a:pPr algn="l" fontAlgn="ctr"/>
                      <a:r>
                        <a:rPr lang="en-US" sz="1400" u="none" strike="noStrike" dirty="0" smtClean="0">
                          <a:effectLst/>
                        </a:rPr>
                        <a:t>Vendors</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a:effectLst/>
                        </a:rPr>
                        <a:t>x</a:t>
                      </a:r>
                      <a:endParaRPr lang="en-US" sz="1400" b="0" i="0" u="none" strike="noStrike">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a:effectLst/>
                        </a:rPr>
                        <a:t>Personal Letter</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a:effectLst/>
                        </a:rPr>
                        <a:t>Call</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ctr"/>
                      <a:r>
                        <a:rPr lang="en-US" sz="1400" u="none" strike="noStrike">
                          <a:effectLst/>
                        </a:rPr>
                        <a:t>78%</a:t>
                      </a:r>
                      <a:endParaRPr lang="en-US" sz="1400" b="0" i="0" u="none" strike="noStrike">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r>
              <a:tr h="332605">
                <a:tc>
                  <a:txBody>
                    <a:bodyPr/>
                    <a:lstStyle/>
                    <a:p>
                      <a:pPr algn="l" fontAlgn="ctr"/>
                      <a:r>
                        <a:rPr lang="en-US" sz="1400" u="none" strike="noStrike">
                          <a:effectLst/>
                        </a:rPr>
                        <a:t>HRS Members</a:t>
                      </a:r>
                      <a:endParaRPr lang="en-US" sz="1400" b="0" i="0" u="none" strike="noStrike">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dirty="0">
                          <a:effectLst/>
                        </a:rPr>
                        <a:t>Email</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Email</a:t>
                      </a:r>
                      <a:endParaRPr lang="en-US" sz="1400" b="0" i="0" u="none" strike="noStrike" dirty="0">
                        <a:solidFill>
                          <a:srgbClr val="000000"/>
                        </a:solidFill>
                        <a:effectLst/>
                        <a:latin typeface="Calibri"/>
                      </a:endParaRPr>
                    </a:p>
                  </a:txBody>
                  <a:tcPr marL="9525" marR="9525" marT="9525" marB="0" anchor="ctr"/>
                </a:tc>
                <a:tc>
                  <a:txBody>
                    <a:bodyPr/>
                    <a:lstStyle/>
                    <a:p>
                      <a:pPr algn="ctr" fontAlgn="ctr"/>
                      <a:endParaRPr lang="en-US" sz="1400" b="0" i="0" u="none" strike="noStrike" dirty="0">
                        <a:solidFill>
                          <a:srgbClr val="000000"/>
                        </a:solidFill>
                        <a:effectLst/>
                        <a:latin typeface="Calibri"/>
                      </a:endParaRPr>
                    </a:p>
                  </a:txBody>
                  <a:tcPr marL="9525" marR="9525" marT="9525" marB="0" anchor="ctr"/>
                </a:tc>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ctr"/>
                </a:tc>
              </a:tr>
              <a:tr h="598135">
                <a:tc>
                  <a:txBody>
                    <a:bodyPr/>
                    <a:lstStyle/>
                    <a:p>
                      <a:pPr algn="l" fontAlgn="ctr"/>
                      <a:r>
                        <a:rPr lang="en-US" sz="1400" u="none" strike="noStrike" dirty="0">
                          <a:effectLst/>
                        </a:rPr>
                        <a:t>Pediatric EPs</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a:effectLst/>
                        </a:rPr>
                        <a:t>x</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smtClean="0">
                          <a:effectLst/>
                        </a:rPr>
                        <a:t>Peer-led Group Meeting</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a:effectLst/>
                        </a:rPr>
                        <a:t>Call</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solidFill>
                      <a:schemeClr val="accent4">
                        <a:lumMod val="20000"/>
                        <a:lumOff val="80000"/>
                      </a:schemeClr>
                    </a:solidFill>
                  </a:tcPr>
                </a:tc>
                <a:tc>
                  <a:txBody>
                    <a:bodyPr/>
                    <a:lstStyle/>
                    <a:p>
                      <a:pPr algn="ctr" fontAlgn="ctr"/>
                      <a:r>
                        <a:rPr lang="en-US" sz="1400" u="none" strike="noStrike" dirty="0">
                          <a:effectLst/>
                        </a:rPr>
                        <a:t>19%</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9525" marR="9525" marT="9525" marB="0" anchor="ctr">
                    <a:solidFill>
                      <a:schemeClr val="accent4">
                        <a:lumMod val="20000"/>
                        <a:lumOff val="80000"/>
                      </a:schemeClr>
                    </a:solidFill>
                  </a:tcPr>
                </a:tc>
              </a:tr>
            </a:tbl>
          </a:graphicData>
        </a:graphic>
      </p:graphicFrame>
    </p:spTree>
    <p:extLst>
      <p:ext uri="{BB962C8B-B14F-4D97-AF65-F5344CB8AC3E}">
        <p14:creationId xmlns:p14="http://schemas.microsoft.com/office/powerpoint/2010/main" val="2230652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4545942" cy="442551"/>
          </a:xfrm>
        </p:spPr>
        <p:style>
          <a:lnRef idx="2">
            <a:schemeClr val="dk1"/>
          </a:lnRef>
          <a:fillRef idx="1">
            <a:schemeClr val="lt1"/>
          </a:fillRef>
          <a:effectRef idx="0">
            <a:schemeClr val="dk1"/>
          </a:effectRef>
          <a:fontRef idx="minor">
            <a:schemeClr val="dk1"/>
          </a:fontRef>
        </p:style>
        <p:txBody>
          <a:bodyPr/>
          <a:lstStyle/>
          <a:p>
            <a:r>
              <a:rPr lang="en-US" dirty="0" smtClean="0"/>
              <a:t>Case Study: Fiscal Year Comparisons</a:t>
            </a:r>
            <a:endParaRPr lang="en-US" dirty="0"/>
          </a:p>
        </p:txBody>
      </p:sp>
      <p:sp>
        <p:nvSpPr>
          <p:cNvPr id="3" name="Slide Number Placeholder 2"/>
          <p:cNvSpPr>
            <a:spLocks noGrp="1"/>
          </p:cNvSpPr>
          <p:nvPr>
            <p:ph type="sldNum" sz="quarter" idx="12"/>
          </p:nvPr>
        </p:nvSpPr>
        <p:spPr/>
        <p:txBody>
          <a:bodyPr/>
          <a:lstStyle/>
          <a:p>
            <a:fld id="{1DF1C923-4D32-4E72-8C1F-834F430C9DEF}" type="slidenum">
              <a:rPr lang="en-US" smtClean="0"/>
              <a:pPr/>
              <a:t>29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73937695"/>
              </p:ext>
            </p:extLst>
          </p:nvPr>
        </p:nvGraphicFramePr>
        <p:xfrm>
          <a:off x="1272208" y="1484244"/>
          <a:ext cx="6096000" cy="4290392"/>
        </p:xfrm>
        <a:graphic>
          <a:graphicData uri="http://schemas.openxmlformats.org/drawingml/2006/table">
            <a:tbl>
              <a:tblPr firstRow="1" bandRow="1">
                <a:tableStyleId>{5C22544A-7EE6-4342-B048-85BDC9FD1C3A}</a:tableStyleId>
              </a:tblPr>
              <a:tblGrid>
                <a:gridCol w="2032000"/>
                <a:gridCol w="2032000"/>
                <a:gridCol w="2032000"/>
              </a:tblGrid>
              <a:tr h="1038971">
                <a:tc>
                  <a:txBody>
                    <a:bodyPr/>
                    <a:lstStyle/>
                    <a:p>
                      <a:endParaRPr lang="en-US" dirty="0"/>
                    </a:p>
                  </a:txBody>
                  <a:tcPr>
                    <a:solidFill>
                      <a:srgbClr val="B2B6BE"/>
                    </a:solidFill>
                  </a:tcPr>
                </a:tc>
                <a:tc>
                  <a:txBody>
                    <a:bodyPr/>
                    <a:lstStyle/>
                    <a:p>
                      <a:r>
                        <a:rPr lang="en-US" dirty="0" smtClean="0">
                          <a:solidFill>
                            <a:schemeClr val="tx1"/>
                          </a:solidFill>
                        </a:rPr>
                        <a:t>Revenues</a:t>
                      </a:r>
                      <a:endParaRPr lang="en-US" dirty="0">
                        <a:solidFill>
                          <a:schemeClr val="tx1"/>
                        </a:solidFill>
                      </a:endParaRPr>
                    </a:p>
                  </a:txBody>
                  <a:tcPr>
                    <a:solidFill>
                      <a:srgbClr val="B2B6BE"/>
                    </a:solidFill>
                  </a:tcPr>
                </a:tc>
                <a:tc>
                  <a:txBody>
                    <a:bodyPr/>
                    <a:lstStyle/>
                    <a:p>
                      <a:r>
                        <a:rPr lang="en-US" dirty="0" smtClean="0">
                          <a:solidFill>
                            <a:schemeClr val="tx1"/>
                          </a:solidFill>
                        </a:rPr>
                        <a:t>Participation</a:t>
                      </a:r>
                      <a:endParaRPr lang="en-US" dirty="0">
                        <a:solidFill>
                          <a:schemeClr val="tx1"/>
                        </a:solidFill>
                      </a:endParaRPr>
                    </a:p>
                  </a:txBody>
                  <a:tcPr>
                    <a:solidFill>
                      <a:srgbClr val="B2B6BE"/>
                    </a:solidFill>
                  </a:tcPr>
                </a:tc>
              </a:tr>
              <a:tr h="829585">
                <a:tc>
                  <a:txBody>
                    <a:bodyPr/>
                    <a:lstStyle/>
                    <a:p>
                      <a:r>
                        <a:rPr lang="en-US" dirty="0" smtClean="0"/>
                        <a:t>FY 2014</a:t>
                      </a:r>
                      <a:endParaRPr lang="en-US" dirty="0"/>
                    </a:p>
                  </a:txBody>
                  <a:tcPr/>
                </a:tc>
                <a:tc>
                  <a:txBody>
                    <a:bodyPr/>
                    <a:lstStyle/>
                    <a:p>
                      <a:r>
                        <a:rPr lang="en-US" dirty="0" smtClean="0"/>
                        <a:t>$306,000</a:t>
                      </a:r>
                      <a:endParaRPr lang="en-US" dirty="0"/>
                    </a:p>
                  </a:txBody>
                  <a:tcPr/>
                </a:tc>
                <a:tc>
                  <a:txBody>
                    <a:bodyPr/>
                    <a:lstStyle/>
                    <a:p>
                      <a:r>
                        <a:rPr lang="en-US" dirty="0" smtClean="0"/>
                        <a:t>3.5%</a:t>
                      </a:r>
                      <a:endParaRPr lang="en-US" dirty="0"/>
                    </a:p>
                  </a:txBody>
                  <a:tcPr/>
                </a:tc>
              </a:tr>
              <a:tr h="803302">
                <a:tc>
                  <a:txBody>
                    <a:bodyPr/>
                    <a:lstStyle/>
                    <a:p>
                      <a:r>
                        <a:rPr lang="en-US" dirty="0" smtClean="0"/>
                        <a:t>FY 2013</a:t>
                      </a:r>
                      <a:endParaRPr lang="en-US" dirty="0"/>
                    </a:p>
                  </a:txBody>
                  <a:tcPr/>
                </a:tc>
                <a:tc>
                  <a:txBody>
                    <a:bodyPr/>
                    <a:lstStyle/>
                    <a:p>
                      <a:r>
                        <a:rPr lang="en-US" dirty="0" smtClean="0"/>
                        <a:t>$195,000</a:t>
                      </a:r>
                      <a:endParaRPr lang="en-US" dirty="0"/>
                    </a:p>
                  </a:txBody>
                  <a:tcPr/>
                </a:tc>
                <a:tc>
                  <a:txBody>
                    <a:bodyPr/>
                    <a:lstStyle/>
                    <a:p>
                      <a:r>
                        <a:rPr lang="en-US" dirty="0" smtClean="0"/>
                        <a:t>1.50%</a:t>
                      </a:r>
                      <a:endParaRPr lang="en-US" dirty="0"/>
                    </a:p>
                  </a:txBody>
                  <a:tcPr/>
                </a:tc>
              </a:tr>
              <a:tr h="720698">
                <a:tc>
                  <a:txBody>
                    <a:bodyPr/>
                    <a:lstStyle/>
                    <a:p>
                      <a:r>
                        <a:rPr lang="en-US" dirty="0" smtClean="0"/>
                        <a:t>FY 2012</a:t>
                      </a:r>
                      <a:endParaRPr lang="en-US" dirty="0"/>
                    </a:p>
                  </a:txBody>
                  <a:tcPr/>
                </a:tc>
                <a:tc>
                  <a:txBody>
                    <a:bodyPr/>
                    <a:lstStyle/>
                    <a:p>
                      <a:r>
                        <a:rPr lang="en-US" dirty="0" smtClean="0"/>
                        <a:t>$202,000</a:t>
                      </a:r>
                      <a:endParaRPr lang="en-US" dirty="0"/>
                    </a:p>
                  </a:txBody>
                  <a:tcPr/>
                </a:tc>
                <a:tc>
                  <a:txBody>
                    <a:bodyPr/>
                    <a:lstStyle/>
                    <a:p>
                      <a:r>
                        <a:rPr lang="en-US" dirty="0" smtClean="0"/>
                        <a:t>1.50%</a:t>
                      </a:r>
                      <a:endParaRPr lang="en-US" dirty="0"/>
                    </a:p>
                  </a:txBody>
                  <a:tcPr/>
                </a:tc>
              </a:tr>
              <a:tr h="897836">
                <a:tc>
                  <a:txBody>
                    <a:bodyPr/>
                    <a:lstStyle/>
                    <a:p>
                      <a:r>
                        <a:rPr lang="en-US" dirty="0" smtClean="0"/>
                        <a:t>FY 2011</a:t>
                      </a:r>
                      <a:endParaRPr lang="en-US" dirty="0"/>
                    </a:p>
                  </a:txBody>
                  <a:tcPr/>
                </a:tc>
                <a:tc>
                  <a:txBody>
                    <a:bodyPr/>
                    <a:lstStyle/>
                    <a:p>
                      <a:r>
                        <a:rPr lang="en-US" dirty="0" smtClean="0"/>
                        <a:t>$102,000</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358507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2" y="383321"/>
            <a:ext cx="3547458"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About Heart Rhythm Society</a:t>
            </a:r>
            <a:endParaRPr lang="en-US" dirty="0">
              <a:solidFill>
                <a:schemeClr val="tx1"/>
              </a:solidFill>
            </a:endParaRPr>
          </a:p>
        </p:txBody>
      </p:sp>
      <p:sp>
        <p:nvSpPr>
          <p:cNvPr id="13" name="Slide Number Placeholder 12"/>
          <p:cNvSpPr>
            <a:spLocks noGrp="1"/>
          </p:cNvSpPr>
          <p:nvPr>
            <p:ph type="sldNum" sz="quarter" idx="12"/>
          </p:nvPr>
        </p:nvSpPr>
        <p:spPr/>
        <p:txBody>
          <a:bodyPr/>
          <a:lstStyle/>
          <a:p>
            <a:fld id="{9896FF21-4ACF-40BA-947D-D5DE4953F975}" type="slidenum">
              <a:rPr lang="en-US" smtClean="0"/>
              <a:pPr/>
              <a:t>3</a:t>
            </a:fld>
            <a:endParaRPr lang="en-US" dirty="0"/>
          </a:p>
        </p:txBody>
      </p:sp>
      <p:sp>
        <p:nvSpPr>
          <p:cNvPr id="4" name="Slide Number Placeholder 10"/>
          <p:cNvSpPr txBox="1">
            <a:spLocks/>
          </p:cNvSpPr>
          <p:nvPr/>
        </p:nvSpPr>
        <p:spPr>
          <a:xfrm>
            <a:off x="6553200" y="6356350"/>
            <a:ext cx="2133600" cy="365125"/>
          </a:xfrm>
          <a:prstGeom prst="rect">
            <a:avLst/>
          </a:prstGeom>
        </p:spPr>
        <p:txBody>
          <a:bodyPr vert="vert270" lIns="0" tIns="0" rIns="0" bIns="0"/>
          <a:lstStyle>
            <a:defPPr>
              <a:defRPr lang="en-US"/>
            </a:defPPr>
            <a:lvl1pPr marL="0" algn="ctr" defTabSz="914400" rtl="0" eaLnBrk="1" latinLnBrk="0" hangingPunct="1">
              <a:defRPr sz="10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96FF21-4ACF-40BA-947D-D5DE4953F975}" type="slidenum">
              <a:rPr lang="en-US" smtClean="0"/>
              <a:pPr/>
              <a:t>3</a:t>
            </a:fld>
            <a:endParaRPr lang="en-US" dirty="0"/>
          </a:p>
        </p:txBody>
      </p:sp>
      <p:sp>
        <p:nvSpPr>
          <p:cNvPr id="5" name="Rectangle 4"/>
          <p:cNvSpPr/>
          <p:nvPr/>
        </p:nvSpPr>
        <p:spPr>
          <a:xfrm>
            <a:off x="1088568" y="12954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rPr>
              <a:t>Founded</a:t>
            </a:r>
            <a:br>
              <a:rPr lang="en-US" sz="2000" dirty="0" smtClean="0">
                <a:solidFill>
                  <a:schemeClr val="tx1"/>
                </a:solidFill>
              </a:rPr>
            </a:br>
            <a:r>
              <a:rPr lang="en-US" sz="2000" dirty="0" smtClean="0">
                <a:solidFill>
                  <a:schemeClr val="tx1"/>
                </a:solidFill>
                <a:latin typeface="Arial Black" panose="020B0A04020102020204" pitchFamily="34" charset="0"/>
              </a:rPr>
              <a:t>1979</a:t>
            </a:r>
            <a:endParaRPr lang="en-US" sz="2000" dirty="0">
              <a:solidFill>
                <a:schemeClr val="tx1"/>
              </a:solidFill>
              <a:latin typeface="Arial Black" panose="020B0A04020102020204" pitchFamily="34" charset="0"/>
            </a:endParaRPr>
          </a:p>
        </p:txBody>
      </p:sp>
      <p:sp>
        <p:nvSpPr>
          <p:cNvPr id="6" name="Rectangle 5"/>
          <p:cNvSpPr/>
          <p:nvPr/>
        </p:nvSpPr>
        <p:spPr>
          <a:xfrm>
            <a:off x="5780310" y="3886200"/>
            <a:ext cx="2296889" cy="1264420"/>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1600" dirty="0" smtClean="0">
                <a:solidFill>
                  <a:schemeClr val="tx1"/>
                </a:solidFill>
              </a:rPr>
              <a:t>Public Awareness programs in:</a:t>
            </a:r>
          </a:p>
          <a:p>
            <a:pPr marL="342900" indent="-342900">
              <a:buFont typeface="Arial" panose="020B0604020202020204" pitchFamily="34" charset="0"/>
              <a:buChar char="•"/>
            </a:pPr>
            <a:r>
              <a:rPr lang="en-US" sz="1600" dirty="0" smtClean="0">
                <a:solidFill>
                  <a:schemeClr val="tx1"/>
                </a:solidFill>
              </a:rPr>
              <a:t>AFIB</a:t>
            </a:r>
          </a:p>
          <a:p>
            <a:pPr marL="342900" indent="-342900">
              <a:buFont typeface="Arial" panose="020B0604020202020204" pitchFamily="34" charset="0"/>
              <a:buChar char="•"/>
            </a:pPr>
            <a:r>
              <a:rPr lang="en-US" sz="1600" dirty="0" smtClean="0">
                <a:solidFill>
                  <a:schemeClr val="tx1"/>
                </a:solidFill>
              </a:rPr>
              <a:t>Sudden Cardiac Arrest (SCA)</a:t>
            </a:r>
            <a:endParaRPr lang="en-US" sz="1600" dirty="0">
              <a:solidFill>
                <a:schemeClr val="tx1"/>
              </a:solidFill>
            </a:endParaRPr>
          </a:p>
        </p:txBody>
      </p:sp>
      <p:sp>
        <p:nvSpPr>
          <p:cNvPr id="7" name="Rectangle 6"/>
          <p:cNvSpPr/>
          <p:nvPr/>
        </p:nvSpPr>
        <p:spPr>
          <a:xfrm>
            <a:off x="3428997" y="12954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latin typeface="Arial Black" panose="020B0A04020102020204" pitchFamily="34" charset="0"/>
              </a:rPr>
              <a:t>5500</a:t>
            </a:r>
          </a:p>
          <a:p>
            <a:pPr algn="ctr"/>
            <a:r>
              <a:rPr lang="en-US" sz="2000" dirty="0">
                <a:solidFill>
                  <a:schemeClr val="tx1"/>
                </a:solidFill>
                <a:latin typeface="Arial Black" panose="020B0A04020102020204" pitchFamily="34" charset="0"/>
              </a:rPr>
              <a:t>M</a:t>
            </a:r>
            <a:r>
              <a:rPr lang="en-US" sz="2000" dirty="0" smtClean="0">
                <a:solidFill>
                  <a:schemeClr val="tx1"/>
                </a:solidFill>
                <a:latin typeface="Arial Black" panose="020B0A04020102020204" pitchFamily="34" charset="0"/>
              </a:rPr>
              <a:t>embers</a:t>
            </a:r>
          </a:p>
        </p:txBody>
      </p:sp>
      <p:sp>
        <p:nvSpPr>
          <p:cNvPr id="8" name="Rectangle 7"/>
          <p:cNvSpPr/>
          <p:nvPr/>
        </p:nvSpPr>
        <p:spPr>
          <a:xfrm>
            <a:off x="1088569" y="2601686"/>
            <a:ext cx="4637317" cy="2548934"/>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r>
              <a:rPr lang="en-US" sz="1600" dirty="0" smtClean="0">
                <a:solidFill>
                  <a:schemeClr val="tx1"/>
                </a:solidFill>
              </a:rPr>
              <a:t>HRS Aims to:</a:t>
            </a:r>
          </a:p>
          <a:p>
            <a:pPr marL="285750" indent="-285750">
              <a:buFont typeface="Arial" panose="020B0604020202020204" pitchFamily="34" charset="0"/>
              <a:buChar char="•"/>
            </a:pPr>
            <a:r>
              <a:rPr lang="en-US" sz="1600" dirty="0" smtClean="0">
                <a:solidFill>
                  <a:schemeClr val="tx1"/>
                </a:solidFill>
              </a:rPr>
              <a:t>Support excellence in research and education by disseminating findings to the international electrophysiology community and providing the tools to deliver new therapies to patients worldwide.</a:t>
            </a:r>
          </a:p>
          <a:p>
            <a:pPr marL="285750" indent="-285750">
              <a:buFont typeface="Arial" panose="020B0604020202020204" pitchFamily="34" charset="0"/>
              <a:buChar char="•"/>
            </a:pPr>
            <a:r>
              <a:rPr lang="en-US" sz="1600" dirty="0" smtClean="0">
                <a:solidFill>
                  <a:schemeClr val="tx1"/>
                </a:solidFill>
              </a:rPr>
              <a:t>Advocate for optimal healthcare policies </a:t>
            </a:r>
          </a:p>
          <a:p>
            <a:pPr marL="285750" indent="-285750">
              <a:buFont typeface="Arial" panose="020B0604020202020204" pitchFamily="34" charset="0"/>
              <a:buChar char="•"/>
            </a:pPr>
            <a:r>
              <a:rPr lang="en-US" sz="1600" dirty="0" smtClean="0">
                <a:solidFill>
                  <a:schemeClr val="tx1"/>
                </a:solidFill>
              </a:rPr>
              <a:t>Help providers deliver quality care by enhancing the patient-provider relationship and information</a:t>
            </a:r>
          </a:p>
        </p:txBody>
      </p:sp>
      <p:sp>
        <p:nvSpPr>
          <p:cNvPr id="9" name="Rectangle 8"/>
          <p:cNvSpPr/>
          <p:nvPr/>
        </p:nvSpPr>
        <p:spPr>
          <a:xfrm>
            <a:off x="5769427" y="12954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endParaRPr lang="en-US" sz="800" dirty="0" smtClean="0">
              <a:solidFill>
                <a:schemeClr val="tx1"/>
              </a:solidFill>
              <a:latin typeface="Arial Black" panose="020B0A04020102020204" pitchFamily="34" charset="0"/>
            </a:endParaRPr>
          </a:p>
          <a:p>
            <a:pPr algn="ctr"/>
            <a:r>
              <a:rPr lang="en-US" sz="2000" dirty="0" smtClean="0">
                <a:solidFill>
                  <a:schemeClr val="tx1"/>
                </a:solidFill>
              </a:rPr>
              <a:t>Physicians</a:t>
            </a:r>
          </a:p>
          <a:p>
            <a:pPr algn="ctr"/>
            <a:r>
              <a:rPr lang="en-US" sz="2000" dirty="0" smtClean="0">
                <a:solidFill>
                  <a:schemeClr val="tx1"/>
                </a:solidFill>
              </a:rPr>
              <a:t>Scientists</a:t>
            </a:r>
          </a:p>
          <a:p>
            <a:pPr algn="ctr"/>
            <a:r>
              <a:rPr lang="en-US" sz="2000" dirty="0" smtClean="0">
                <a:solidFill>
                  <a:schemeClr val="tx1"/>
                </a:solidFill>
              </a:rPr>
              <a:t>Allied Professionals</a:t>
            </a:r>
            <a:endParaRPr lang="en-US" sz="2000" dirty="0">
              <a:solidFill>
                <a:schemeClr val="tx1"/>
              </a:solidFill>
            </a:endParaRPr>
          </a:p>
        </p:txBody>
      </p:sp>
      <p:sp>
        <p:nvSpPr>
          <p:cNvPr id="10" name="Rectangle 9"/>
          <p:cNvSpPr/>
          <p:nvPr/>
        </p:nvSpPr>
        <p:spPr>
          <a:xfrm>
            <a:off x="5780311" y="2590800"/>
            <a:ext cx="2296889" cy="1261872"/>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000" dirty="0" smtClean="0">
                <a:solidFill>
                  <a:schemeClr val="tx1"/>
                </a:solidFill>
              </a:rPr>
              <a:t>Members from  72 countries</a:t>
            </a:r>
            <a:endParaRPr lang="en-US" sz="2000" dirty="0">
              <a:solidFill>
                <a:schemeClr val="tx1"/>
              </a:solidFill>
            </a:endParaRPr>
          </a:p>
        </p:txBody>
      </p:sp>
      <p:sp>
        <p:nvSpPr>
          <p:cNvPr id="12" name="Rectangle 11"/>
          <p:cNvSpPr/>
          <p:nvPr/>
        </p:nvSpPr>
        <p:spPr>
          <a:xfrm>
            <a:off x="1088569" y="5179921"/>
            <a:ext cx="6988631" cy="1264421"/>
          </a:xfrm>
          <a:prstGeom prst="rect">
            <a:avLst/>
          </a:prstGeom>
          <a:ln/>
        </p:spPr>
        <p:style>
          <a:lnRef idx="2">
            <a:schemeClr val="dk1"/>
          </a:lnRef>
          <a:fillRef idx="1">
            <a:schemeClr val="lt1"/>
          </a:fillRef>
          <a:effectRef idx="0">
            <a:schemeClr val="dk1"/>
          </a:effectRef>
          <a:fontRef idx="minor">
            <a:schemeClr val="dk1"/>
          </a:fontRef>
        </p:style>
        <p:txBody>
          <a:bodyPr rtlCol="0" anchor="ctr" anchorCtr="0"/>
          <a:lstStyle/>
          <a:p>
            <a:r>
              <a:rPr lang="en-US" dirty="0" smtClean="0">
                <a:solidFill>
                  <a:schemeClr val="tx1"/>
                </a:solidFill>
              </a:rPr>
              <a:t>Mission: To </a:t>
            </a:r>
            <a:r>
              <a:rPr lang="en-US" dirty="0">
                <a:solidFill>
                  <a:schemeClr val="tx1"/>
                </a:solidFill>
              </a:rPr>
              <a:t>improve the care of patients by advancing research, education and optimal health care policies and standards</a:t>
            </a:r>
            <a:r>
              <a:rPr lang="en-US" dirty="0" smtClean="0">
                <a:solidFill>
                  <a:schemeClr val="tx1"/>
                </a:solidFill>
              </a:rPr>
              <a:t>.</a:t>
            </a:r>
            <a:endParaRPr lang="en-US"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32076"/>
            <a:ext cx="1638300" cy="724208"/>
          </a:xfrm>
          <a:prstGeom prst="rect">
            <a:avLst/>
          </a:prstGeom>
        </p:spPr>
      </p:pic>
    </p:spTree>
    <p:extLst>
      <p:ext uri="{BB962C8B-B14F-4D97-AF65-F5344CB8AC3E}">
        <p14:creationId xmlns:p14="http://schemas.microsoft.com/office/powerpoint/2010/main" val="2981850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5628508" cy="442551"/>
          </a:xfrm>
        </p:spPr>
        <p:style>
          <a:lnRef idx="2">
            <a:schemeClr val="dk1"/>
          </a:lnRef>
          <a:fillRef idx="1">
            <a:schemeClr val="lt1"/>
          </a:fillRef>
          <a:effectRef idx="0">
            <a:schemeClr val="dk1"/>
          </a:effectRef>
          <a:fontRef idx="minor">
            <a:schemeClr val="dk1"/>
          </a:fontRef>
        </p:style>
        <p:txBody>
          <a:bodyPr/>
          <a:lstStyle/>
          <a:p>
            <a:r>
              <a:rPr lang="en-US" dirty="0" smtClean="0"/>
              <a:t>Case Study: 2015  Launch Honor Your Mentor </a:t>
            </a:r>
            <a:endParaRPr lang="en-US" dirty="0"/>
          </a:p>
        </p:txBody>
      </p:sp>
      <p:sp>
        <p:nvSpPr>
          <p:cNvPr id="3" name="Slide Number Placeholder 2"/>
          <p:cNvSpPr>
            <a:spLocks noGrp="1"/>
          </p:cNvSpPr>
          <p:nvPr>
            <p:ph type="sldNum" sz="quarter" idx="12"/>
          </p:nvPr>
        </p:nvSpPr>
        <p:spPr/>
        <p:txBody>
          <a:bodyPr/>
          <a:lstStyle/>
          <a:p>
            <a:fld id="{1DF1C923-4D32-4E72-8C1F-834F430C9DEF}" type="slidenum">
              <a:rPr lang="en-US" smtClean="0"/>
              <a:pPr/>
              <a:t>30</a:t>
            </a:fld>
            <a:endParaRPr lang="en-US" dirty="0"/>
          </a:p>
        </p:txBody>
      </p:sp>
      <p:sp>
        <p:nvSpPr>
          <p:cNvPr id="4" name="Rectangle 3"/>
          <p:cNvSpPr/>
          <p:nvPr/>
        </p:nvSpPr>
        <p:spPr>
          <a:xfrm>
            <a:off x="2173357" y="1060174"/>
            <a:ext cx="4684643" cy="3385542"/>
          </a:xfrm>
          <a:prstGeom prst="rect">
            <a:avLst/>
          </a:prstGeom>
        </p:spPr>
        <p:txBody>
          <a:bodyPr wrap="square">
            <a:spAutoFit/>
          </a:bodyPr>
          <a:lstStyle/>
          <a:p>
            <a:r>
              <a:rPr lang="en-US" sz="6600" b="1" dirty="0" smtClean="0">
                <a:solidFill>
                  <a:srgbClr val="FF0000"/>
                </a:solidFill>
                <a:latin typeface="Helvetica 65 Medium"/>
              </a:rPr>
              <a:t>Honor</a:t>
            </a:r>
            <a:r>
              <a:rPr lang="en-US" sz="7000" b="1" dirty="0" smtClean="0">
                <a:solidFill>
                  <a:srgbClr val="FF0000"/>
                </a:solidFill>
                <a:latin typeface="Helvetica 65 Medium"/>
              </a:rPr>
              <a:t> </a:t>
            </a:r>
            <a:r>
              <a:rPr lang="en-US" sz="4100" b="1" dirty="0" smtClean="0">
                <a:solidFill>
                  <a:srgbClr val="FF0000"/>
                </a:solidFill>
                <a:latin typeface="Helvetica 65 Medium"/>
              </a:rPr>
              <a:t>Your </a:t>
            </a:r>
            <a:r>
              <a:rPr lang="en-US" sz="7200" b="1" dirty="0" smtClean="0">
                <a:solidFill>
                  <a:schemeClr val="accent2"/>
                </a:solidFill>
                <a:latin typeface="Helvetica 65 Medium"/>
              </a:rPr>
              <a:t>Mentor</a:t>
            </a:r>
            <a:r>
              <a:rPr lang="en-US" sz="7200" b="1" dirty="0" smtClean="0">
                <a:solidFill>
                  <a:srgbClr val="000000"/>
                </a:solidFill>
                <a:latin typeface="Helvetica 65 Medium"/>
              </a:rPr>
              <a:t> </a:t>
            </a:r>
            <a:r>
              <a:rPr lang="en-US" i="1" dirty="0" smtClean="0">
                <a:solidFill>
                  <a:schemeClr val="accent2"/>
                </a:solidFill>
                <a:latin typeface="Helvetica"/>
              </a:rPr>
              <a:t>Acknowledge </a:t>
            </a:r>
            <a:r>
              <a:rPr lang="en-US" i="1" dirty="0">
                <a:solidFill>
                  <a:schemeClr val="accent2"/>
                </a:solidFill>
                <a:latin typeface="Helvetica"/>
              </a:rPr>
              <a:t>the person who </a:t>
            </a:r>
            <a:r>
              <a:rPr lang="en-US" i="1" dirty="0" smtClean="0">
                <a:solidFill>
                  <a:schemeClr val="accent2"/>
                </a:solidFill>
                <a:latin typeface="Helvetica"/>
              </a:rPr>
              <a:t>inspired and </a:t>
            </a:r>
            <a:r>
              <a:rPr lang="en-US" i="1" dirty="0">
                <a:solidFill>
                  <a:schemeClr val="accent2"/>
                </a:solidFill>
                <a:latin typeface="Helvetica"/>
              </a:rPr>
              <a:t>prepared you to </a:t>
            </a:r>
            <a:r>
              <a:rPr lang="en-US" i="1" dirty="0" smtClean="0">
                <a:solidFill>
                  <a:schemeClr val="accent2"/>
                </a:solidFill>
                <a:latin typeface="Helvetica"/>
              </a:rPr>
              <a:t>succeed</a:t>
            </a:r>
          </a:p>
          <a:p>
            <a:endParaRPr lang="en-US" i="1" dirty="0" smtClean="0">
              <a:solidFill>
                <a:schemeClr val="accent2"/>
              </a:solidFill>
              <a:latin typeface="Helvetica"/>
            </a:endParaRPr>
          </a:p>
          <a:p>
            <a:endParaRPr lang="en-US" i="1" dirty="0">
              <a:solidFill>
                <a:srgbClr val="000000"/>
              </a:solidFill>
              <a:latin typeface="Helvetica"/>
            </a:endParaRPr>
          </a:p>
        </p:txBody>
      </p:sp>
      <p:sp>
        <p:nvSpPr>
          <p:cNvPr id="5" name="Rectangle 4"/>
          <p:cNvSpPr/>
          <p:nvPr/>
        </p:nvSpPr>
        <p:spPr>
          <a:xfrm>
            <a:off x="2173357" y="4351208"/>
            <a:ext cx="4684643" cy="2170146"/>
          </a:xfrm>
          <a:prstGeom prst="rect">
            <a:avLst/>
          </a:prstGeom>
        </p:spPr>
        <p:txBody>
          <a:bodyPr wrap="square">
            <a:spAutoFit/>
          </a:bodyPr>
          <a:lstStyle/>
          <a:p>
            <a:pPr marL="342900" indent="-342900">
              <a:lnSpc>
                <a:spcPct val="109000"/>
              </a:lnSpc>
              <a:spcBef>
                <a:spcPts val="800"/>
              </a:spcBef>
              <a:spcAft>
                <a:spcPts val="1200"/>
              </a:spcAft>
              <a:buClr>
                <a:srgbClr val="007DB1"/>
              </a:buClr>
              <a:buSzPct val="80000"/>
              <a:buFont typeface="Wingdings 2" pitchFamily="18" charset="2"/>
              <a:buChar char="¾"/>
            </a:pPr>
            <a:r>
              <a:rPr lang="en-US" sz="2000" dirty="0" smtClean="0"/>
              <a:t>Website </a:t>
            </a:r>
            <a:r>
              <a:rPr lang="en-US" sz="2000" dirty="0"/>
              <a:t>Platform</a:t>
            </a:r>
          </a:p>
          <a:p>
            <a:pPr marL="342900" indent="-342900">
              <a:lnSpc>
                <a:spcPct val="109000"/>
              </a:lnSpc>
              <a:spcBef>
                <a:spcPts val="800"/>
              </a:spcBef>
              <a:spcAft>
                <a:spcPts val="1200"/>
              </a:spcAft>
              <a:buClr>
                <a:srgbClr val="007DB1"/>
              </a:buClr>
              <a:buSzPct val="80000"/>
              <a:buFont typeface="Wingdings 2" pitchFamily="18" charset="2"/>
              <a:buChar char="¾"/>
            </a:pPr>
            <a:r>
              <a:rPr lang="en-US" sz="2000" dirty="0"/>
              <a:t>Engage HRS  Mentors and Mentees</a:t>
            </a:r>
          </a:p>
          <a:p>
            <a:pPr marL="342900" indent="-342900">
              <a:lnSpc>
                <a:spcPct val="109000"/>
              </a:lnSpc>
              <a:spcBef>
                <a:spcPts val="800"/>
              </a:spcBef>
              <a:spcAft>
                <a:spcPts val="1200"/>
              </a:spcAft>
              <a:buClr>
                <a:srgbClr val="007DB1"/>
              </a:buClr>
              <a:buSzPct val="80000"/>
              <a:buFont typeface="Wingdings 2" pitchFamily="18" charset="2"/>
              <a:buChar char="¾"/>
            </a:pPr>
            <a:r>
              <a:rPr lang="en-US" sz="2000" dirty="0"/>
              <a:t>Recognition</a:t>
            </a:r>
          </a:p>
          <a:p>
            <a:pPr marL="342900" indent="-342900">
              <a:lnSpc>
                <a:spcPct val="109000"/>
              </a:lnSpc>
              <a:spcBef>
                <a:spcPts val="800"/>
              </a:spcBef>
              <a:spcAft>
                <a:spcPts val="1200"/>
              </a:spcAft>
              <a:buClr>
                <a:srgbClr val="007DB1"/>
              </a:buClr>
              <a:buSzPct val="80000"/>
              <a:buFont typeface="Wingdings 2" pitchFamily="18" charset="2"/>
              <a:buChar char="¾"/>
            </a:pPr>
            <a:endParaRPr lang="en-US" dirty="0"/>
          </a:p>
        </p:txBody>
      </p:sp>
    </p:spTree>
    <p:extLst>
      <p:ext uri="{BB962C8B-B14F-4D97-AF65-F5344CB8AC3E}">
        <p14:creationId xmlns:p14="http://schemas.microsoft.com/office/powerpoint/2010/main" val="2293885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7226080" cy="442551"/>
          </a:xfrm>
        </p:spPr>
        <p:style>
          <a:lnRef idx="2">
            <a:schemeClr val="dk1"/>
          </a:lnRef>
          <a:fillRef idx="1">
            <a:schemeClr val="lt1"/>
          </a:fillRef>
          <a:effectRef idx="0">
            <a:schemeClr val="dk1"/>
          </a:effectRef>
          <a:fontRef idx="minor">
            <a:schemeClr val="dk1"/>
          </a:fontRef>
        </p:style>
        <p:txBody>
          <a:bodyPr/>
          <a:lstStyle/>
          <a:p>
            <a:r>
              <a:rPr lang="en-US" dirty="0" smtClean="0"/>
              <a:t>Case Study: HRS Individual Development - Five Year Results</a:t>
            </a:r>
            <a:endParaRPr lang="en-US" dirty="0"/>
          </a:p>
        </p:txBody>
      </p:sp>
      <p:sp>
        <p:nvSpPr>
          <p:cNvPr id="3" name="Slide Number Placeholder 2"/>
          <p:cNvSpPr>
            <a:spLocks noGrp="1"/>
          </p:cNvSpPr>
          <p:nvPr>
            <p:ph type="sldNum" sz="quarter" idx="12"/>
          </p:nvPr>
        </p:nvSpPr>
        <p:spPr/>
        <p:txBody>
          <a:bodyPr/>
          <a:lstStyle/>
          <a:p>
            <a:fld id="{1DF1C923-4D32-4E72-8C1F-834F430C9DEF}" type="slidenum">
              <a:rPr lang="en-US" smtClean="0"/>
              <a:pPr/>
              <a:t>31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93457230"/>
              </p:ext>
            </p:extLst>
          </p:nvPr>
        </p:nvGraphicFramePr>
        <p:xfrm>
          <a:off x="940903" y="1484244"/>
          <a:ext cx="7262193" cy="4346713"/>
        </p:xfrm>
        <a:graphic>
          <a:graphicData uri="http://schemas.openxmlformats.org/drawingml/2006/table">
            <a:tbl>
              <a:tblPr firstRow="1" bandRow="1">
                <a:tableStyleId>{5C22544A-7EE6-4342-B048-85BDC9FD1C3A}</a:tableStyleId>
              </a:tblPr>
              <a:tblGrid>
                <a:gridCol w="2420731"/>
                <a:gridCol w="2420731"/>
                <a:gridCol w="2420731"/>
              </a:tblGrid>
              <a:tr h="914816">
                <a:tc>
                  <a:txBody>
                    <a:bodyPr/>
                    <a:lstStyle/>
                    <a:p>
                      <a:endParaRPr lang="en-US" dirty="0"/>
                    </a:p>
                  </a:txBody>
                  <a:tcPr>
                    <a:solidFill>
                      <a:srgbClr val="B2B6BE"/>
                    </a:solidFill>
                  </a:tcPr>
                </a:tc>
                <a:tc>
                  <a:txBody>
                    <a:bodyPr/>
                    <a:lstStyle/>
                    <a:p>
                      <a:r>
                        <a:rPr lang="en-US" dirty="0" smtClean="0">
                          <a:solidFill>
                            <a:schemeClr val="tx1"/>
                          </a:solidFill>
                        </a:rPr>
                        <a:t>Revenues</a:t>
                      </a:r>
                      <a:endParaRPr lang="en-US" dirty="0">
                        <a:solidFill>
                          <a:schemeClr val="tx1"/>
                        </a:solidFill>
                      </a:endParaRPr>
                    </a:p>
                  </a:txBody>
                  <a:tcPr>
                    <a:solidFill>
                      <a:srgbClr val="B2B6BE"/>
                    </a:solidFill>
                  </a:tcPr>
                </a:tc>
                <a:tc>
                  <a:txBody>
                    <a:bodyPr/>
                    <a:lstStyle/>
                    <a:p>
                      <a:r>
                        <a:rPr lang="en-US" dirty="0" smtClean="0">
                          <a:solidFill>
                            <a:schemeClr val="tx1"/>
                          </a:solidFill>
                        </a:rPr>
                        <a:t>Participation</a:t>
                      </a:r>
                      <a:endParaRPr lang="en-US" dirty="0">
                        <a:solidFill>
                          <a:schemeClr val="tx1"/>
                        </a:solidFill>
                      </a:endParaRPr>
                    </a:p>
                  </a:txBody>
                  <a:tcPr>
                    <a:solidFill>
                      <a:srgbClr val="B2B6BE"/>
                    </a:solidFill>
                  </a:tcPr>
                </a:tc>
              </a:tr>
              <a:tr h="730451">
                <a:tc>
                  <a:txBody>
                    <a:bodyPr/>
                    <a:lstStyle/>
                    <a:p>
                      <a:r>
                        <a:rPr lang="en-US" dirty="0" smtClean="0"/>
                        <a:t>FY 2015**</a:t>
                      </a:r>
                      <a:endParaRPr lang="en-US" dirty="0"/>
                    </a:p>
                  </a:txBody>
                  <a:tcPr/>
                </a:tc>
                <a:tc>
                  <a:txBody>
                    <a:bodyPr/>
                    <a:lstStyle/>
                    <a:p>
                      <a:r>
                        <a:rPr lang="en-US" dirty="0" smtClean="0"/>
                        <a:t>$503,000</a:t>
                      </a:r>
                      <a:endParaRPr lang="en-US" dirty="0"/>
                    </a:p>
                  </a:txBody>
                  <a:tcPr/>
                </a:tc>
                <a:tc>
                  <a:txBody>
                    <a:bodyPr/>
                    <a:lstStyle/>
                    <a:p>
                      <a:r>
                        <a:rPr lang="en-US" dirty="0" smtClean="0"/>
                        <a:t>6%</a:t>
                      </a:r>
                      <a:endParaRPr lang="en-US" dirty="0"/>
                    </a:p>
                  </a:txBody>
                  <a:tcPr/>
                </a:tc>
              </a:tr>
              <a:tr h="730451">
                <a:tc>
                  <a:txBody>
                    <a:bodyPr/>
                    <a:lstStyle/>
                    <a:p>
                      <a:r>
                        <a:rPr lang="en-US" dirty="0" smtClean="0"/>
                        <a:t>FY 2014</a:t>
                      </a:r>
                      <a:endParaRPr lang="en-US" dirty="0"/>
                    </a:p>
                  </a:txBody>
                  <a:tcPr/>
                </a:tc>
                <a:tc>
                  <a:txBody>
                    <a:bodyPr/>
                    <a:lstStyle/>
                    <a:p>
                      <a:r>
                        <a:rPr lang="en-US" dirty="0" smtClean="0"/>
                        <a:t>$306,000</a:t>
                      </a:r>
                      <a:endParaRPr lang="en-US" dirty="0"/>
                    </a:p>
                  </a:txBody>
                  <a:tcPr/>
                </a:tc>
                <a:tc>
                  <a:txBody>
                    <a:bodyPr/>
                    <a:lstStyle/>
                    <a:p>
                      <a:r>
                        <a:rPr lang="en-US" dirty="0" smtClean="0"/>
                        <a:t>3.5%</a:t>
                      </a:r>
                      <a:endParaRPr lang="en-US" dirty="0"/>
                    </a:p>
                  </a:txBody>
                  <a:tcPr/>
                </a:tc>
              </a:tr>
              <a:tr h="707309">
                <a:tc>
                  <a:txBody>
                    <a:bodyPr/>
                    <a:lstStyle/>
                    <a:p>
                      <a:r>
                        <a:rPr lang="en-US" dirty="0" smtClean="0"/>
                        <a:t>FY 2013</a:t>
                      </a:r>
                      <a:endParaRPr lang="en-US" dirty="0"/>
                    </a:p>
                  </a:txBody>
                  <a:tcPr/>
                </a:tc>
                <a:tc>
                  <a:txBody>
                    <a:bodyPr/>
                    <a:lstStyle/>
                    <a:p>
                      <a:r>
                        <a:rPr lang="en-US" dirty="0" smtClean="0"/>
                        <a:t>$195,000</a:t>
                      </a:r>
                      <a:endParaRPr lang="en-US" dirty="0"/>
                    </a:p>
                  </a:txBody>
                  <a:tcPr/>
                </a:tc>
                <a:tc>
                  <a:txBody>
                    <a:bodyPr/>
                    <a:lstStyle/>
                    <a:p>
                      <a:r>
                        <a:rPr lang="en-US" dirty="0" smtClean="0"/>
                        <a:t>1.50%</a:t>
                      </a:r>
                      <a:endParaRPr lang="en-US" dirty="0"/>
                    </a:p>
                  </a:txBody>
                  <a:tcPr/>
                </a:tc>
              </a:tr>
              <a:tr h="634576">
                <a:tc>
                  <a:txBody>
                    <a:bodyPr/>
                    <a:lstStyle/>
                    <a:p>
                      <a:r>
                        <a:rPr lang="en-US" dirty="0" smtClean="0"/>
                        <a:t>FY 2012</a:t>
                      </a:r>
                      <a:endParaRPr lang="en-US" dirty="0"/>
                    </a:p>
                  </a:txBody>
                  <a:tcPr/>
                </a:tc>
                <a:tc>
                  <a:txBody>
                    <a:bodyPr/>
                    <a:lstStyle/>
                    <a:p>
                      <a:r>
                        <a:rPr lang="en-US" dirty="0" smtClean="0"/>
                        <a:t>$202,000</a:t>
                      </a:r>
                      <a:endParaRPr lang="en-US" dirty="0"/>
                    </a:p>
                  </a:txBody>
                  <a:tcPr/>
                </a:tc>
                <a:tc>
                  <a:txBody>
                    <a:bodyPr/>
                    <a:lstStyle/>
                    <a:p>
                      <a:r>
                        <a:rPr lang="en-US" dirty="0" smtClean="0"/>
                        <a:t>1.50%</a:t>
                      </a:r>
                      <a:endParaRPr lang="en-US" dirty="0"/>
                    </a:p>
                  </a:txBody>
                  <a:tcPr/>
                </a:tc>
              </a:tr>
              <a:tr h="629110">
                <a:tc>
                  <a:txBody>
                    <a:bodyPr/>
                    <a:lstStyle/>
                    <a:p>
                      <a:r>
                        <a:rPr lang="en-US" dirty="0" smtClean="0"/>
                        <a:t>FY 2011</a:t>
                      </a:r>
                      <a:endParaRPr lang="en-US" dirty="0"/>
                    </a:p>
                  </a:txBody>
                  <a:tcPr/>
                </a:tc>
                <a:tc>
                  <a:txBody>
                    <a:bodyPr/>
                    <a:lstStyle/>
                    <a:p>
                      <a:r>
                        <a:rPr lang="en-US" dirty="0" smtClean="0"/>
                        <a:t>$102,000</a:t>
                      </a:r>
                      <a:endParaRPr lang="en-US" dirty="0"/>
                    </a:p>
                  </a:txBody>
                  <a:tcPr/>
                </a:tc>
                <a:tc>
                  <a:txBody>
                    <a:bodyPr/>
                    <a:lstStyle/>
                    <a:p>
                      <a:r>
                        <a:rPr lang="en-US" dirty="0" smtClean="0"/>
                        <a:t>1%</a:t>
                      </a:r>
                      <a:endParaRPr lang="en-US" dirty="0"/>
                    </a:p>
                  </a:txBody>
                  <a:tcPr/>
                </a:tc>
              </a:tr>
            </a:tbl>
          </a:graphicData>
        </a:graphic>
      </p:graphicFrame>
      <p:sp>
        <p:nvSpPr>
          <p:cNvPr id="5" name="Footer Placeholder 4"/>
          <p:cNvSpPr>
            <a:spLocks noGrp="1"/>
          </p:cNvSpPr>
          <p:nvPr>
            <p:ph type="ftr" sz="quarter" idx="11"/>
          </p:nvPr>
        </p:nvSpPr>
        <p:spPr>
          <a:xfrm>
            <a:off x="940903" y="6029739"/>
            <a:ext cx="5393636" cy="509177"/>
          </a:xfrm>
        </p:spPr>
        <p:txBody>
          <a:bodyPr/>
          <a:lstStyle/>
          <a:p>
            <a:r>
              <a:rPr lang="en-US" dirty="0" smtClean="0"/>
              <a:t>** </a:t>
            </a:r>
            <a:r>
              <a:rPr lang="en-US" i="1" dirty="0" smtClean="0"/>
              <a:t>Engaged and trained 35 volunteers in fundraising </a:t>
            </a:r>
            <a:endParaRPr lang="en-US" dirty="0"/>
          </a:p>
        </p:txBody>
      </p:sp>
    </p:spTree>
    <p:extLst>
      <p:ext uri="{BB962C8B-B14F-4D97-AF65-F5344CB8AC3E}">
        <p14:creationId xmlns:p14="http://schemas.microsoft.com/office/powerpoint/2010/main" val="3267215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14404" y="593889"/>
            <a:ext cx="3996962" cy="5279010"/>
          </a:xfrm>
        </p:spPr>
        <p:txBody>
          <a:bodyPr/>
          <a:lstStyle/>
          <a:p>
            <a:r>
              <a:rPr lang="en-US" dirty="0" smtClean="0">
                <a:solidFill>
                  <a:schemeClr val="tx1"/>
                </a:solidFill>
              </a:rPr>
              <a:t>Questions/Discussion</a:t>
            </a:r>
          </a:p>
          <a:p>
            <a:pPr marL="342900" lvl="0" indent="-342900">
              <a:buFont typeface="Arial" panose="020B0604020202020204" pitchFamily="34" charset="0"/>
              <a:buChar char="•"/>
            </a:pPr>
            <a:r>
              <a:rPr lang="en-US" sz="2400" dirty="0">
                <a:solidFill>
                  <a:schemeClr val="tx1"/>
                </a:solidFill>
              </a:rPr>
              <a:t>What organizational and operational challenges does your nonprofit have in regards to collecting and utilizing data to shape fundraising </a:t>
            </a:r>
            <a:r>
              <a:rPr lang="en-US" sz="2400" dirty="0" smtClean="0">
                <a:solidFill>
                  <a:schemeClr val="tx1"/>
                </a:solidFill>
              </a:rPr>
              <a:t>strategy?</a:t>
            </a:r>
          </a:p>
          <a:p>
            <a:pPr marL="342900" lvl="0" indent="-342900">
              <a:buFont typeface="Arial" panose="020B0604020202020204" pitchFamily="34" charset="0"/>
              <a:buChar char="•"/>
            </a:pPr>
            <a:r>
              <a:rPr lang="en-US" sz="2400" dirty="0" smtClean="0">
                <a:solidFill>
                  <a:schemeClr val="tx1"/>
                </a:solidFill>
              </a:rPr>
              <a:t>What are the </a:t>
            </a:r>
            <a:r>
              <a:rPr lang="en-US" sz="2400" dirty="0">
                <a:solidFill>
                  <a:schemeClr val="tx1"/>
                </a:solidFill>
              </a:rPr>
              <a:t>metrics </a:t>
            </a:r>
            <a:r>
              <a:rPr lang="en-US" sz="2400" dirty="0" smtClean="0">
                <a:solidFill>
                  <a:schemeClr val="tx1"/>
                </a:solidFill>
              </a:rPr>
              <a:t>that you </a:t>
            </a:r>
            <a:r>
              <a:rPr lang="en-US" sz="2400" dirty="0">
                <a:solidFill>
                  <a:schemeClr val="tx1"/>
                </a:solidFill>
              </a:rPr>
              <a:t>find </a:t>
            </a:r>
            <a:r>
              <a:rPr lang="en-US" sz="2400" dirty="0" smtClean="0">
                <a:solidFill>
                  <a:schemeClr val="tx1"/>
                </a:solidFill>
              </a:rPr>
              <a:t>most useful?</a:t>
            </a:r>
            <a:endParaRPr lang="en-US" sz="2400" dirty="0">
              <a:solidFill>
                <a:schemeClr val="tx1"/>
              </a:solidFill>
            </a:endParaRPr>
          </a:p>
        </p:txBody>
      </p:sp>
      <p:pic>
        <p:nvPicPr>
          <p:cNvPr id="4" name="Picture 1" descr="C:\Documents and Settings\tcarley\Local Settings\Temporary Internet Files\Content.IE5\1BAKHUNM\MPj03900830000[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222367" y="895439"/>
            <a:ext cx="3499104" cy="4905286"/>
          </a:xfrm>
          <a:prstGeom prst="rect">
            <a:avLst/>
          </a:prstGeom>
          <a:noFill/>
          <a:ln w="25400">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509" y="216073"/>
            <a:ext cx="3860934" cy="971550"/>
          </a:xfrm>
        </p:spPr>
        <p:txBody>
          <a:bodyPr>
            <a:noAutofit/>
          </a:bodyPr>
          <a:lstStyle/>
          <a:p>
            <a:pPr algn="l"/>
            <a:r>
              <a:rPr lang="en-US" sz="4000" dirty="0" smtClean="0">
                <a:solidFill>
                  <a:schemeClr val="tx1"/>
                </a:solidFill>
                <a:latin typeface="+mn-lt"/>
              </a:rPr>
              <a:t>Thank You!</a:t>
            </a:r>
            <a:endParaRPr lang="en-US" sz="4000" dirty="0">
              <a:solidFill>
                <a:schemeClr val="tx1"/>
              </a:solidFill>
            </a:endParaRPr>
          </a:p>
        </p:txBody>
      </p:sp>
      <p:sp>
        <p:nvSpPr>
          <p:cNvPr id="8" name="Text Placeholder 1"/>
          <p:cNvSpPr>
            <a:spLocks noGrp="1"/>
          </p:cNvSpPr>
          <p:nvPr>
            <p:ph type="body" sz="quarter" idx="4294967295"/>
          </p:nvPr>
        </p:nvSpPr>
        <p:spPr>
          <a:xfrm>
            <a:off x="4571999" y="1154199"/>
            <a:ext cx="4206241" cy="2284326"/>
          </a:xfrm>
          <a:prstGeom prst="rect">
            <a:avLst/>
          </a:prstGeom>
        </p:spPr>
        <p:txBody>
          <a:bodyPr>
            <a:noAutofit/>
          </a:bodyPr>
          <a:lstStyle/>
          <a:p>
            <a:pPr marL="0" indent="0" algn="r">
              <a:spcBef>
                <a:spcPts val="0"/>
              </a:spcBef>
              <a:spcAft>
                <a:spcPts val="0"/>
              </a:spcAft>
              <a:buNone/>
            </a:pPr>
            <a:r>
              <a:rPr lang="en-US" sz="2400" b="1" dirty="0" smtClean="0"/>
              <a:t>Simon Jackson</a:t>
            </a:r>
          </a:p>
          <a:p>
            <a:pPr marL="0" indent="0" algn="r">
              <a:spcBef>
                <a:spcPts val="0"/>
              </a:spcBef>
              <a:spcAft>
                <a:spcPts val="0"/>
              </a:spcAft>
              <a:buNone/>
            </a:pPr>
            <a:r>
              <a:rPr lang="en-US" sz="2400" b="1" dirty="0" smtClean="0"/>
              <a:t>Executive Director</a:t>
            </a:r>
          </a:p>
          <a:p>
            <a:pPr marL="0" indent="0" algn="r">
              <a:spcBef>
                <a:spcPts val="0"/>
              </a:spcBef>
              <a:spcAft>
                <a:spcPts val="0"/>
              </a:spcAft>
              <a:buNone/>
            </a:pPr>
            <a:r>
              <a:rPr lang="en-US" sz="2400" b="1" dirty="0" smtClean="0"/>
              <a:t>CCS</a:t>
            </a:r>
          </a:p>
          <a:p>
            <a:pPr marL="0" indent="0" algn="r">
              <a:spcBef>
                <a:spcPts val="0"/>
              </a:spcBef>
              <a:spcAft>
                <a:spcPts val="0"/>
              </a:spcAft>
              <a:buNone/>
            </a:pPr>
            <a:r>
              <a:rPr lang="en-US" sz="2400" b="1" dirty="0" smtClean="0"/>
              <a:t>sjackson@ccsfundraising.com</a:t>
            </a:r>
          </a:p>
          <a:p>
            <a:pPr marL="0" indent="0" algn="r">
              <a:spcBef>
                <a:spcPts val="0"/>
              </a:spcBef>
              <a:spcAft>
                <a:spcPts val="0"/>
              </a:spcAft>
              <a:buNone/>
            </a:pPr>
            <a:r>
              <a:rPr lang="en-US" sz="2400" b="1" dirty="0" smtClean="0"/>
              <a:t>www.ccsfundraising.com</a:t>
            </a:r>
          </a:p>
        </p:txBody>
      </p:sp>
      <p:pic>
        <p:nvPicPr>
          <p:cNvPr id="6" name="Picture 5" descr="Discover the CCS Difference Buck Slip.png"/>
          <p:cNvPicPr>
            <a:picLocks noChangeAspect="1"/>
          </p:cNvPicPr>
          <p:nvPr/>
        </p:nvPicPr>
        <p:blipFill>
          <a:blip r:embed="rId3" cstate="print"/>
          <a:srcRect t="12981"/>
          <a:stretch>
            <a:fillRect/>
          </a:stretch>
        </p:blipFill>
        <p:spPr>
          <a:xfrm>
            <a:off x="3067953" y="4670599"/>
            <a:ext cx="5710287" cy="1944212"/>
          </a:xfrm>
          <a:prstGeom prst="rect">
            <a:avLst/>
          </a:prstGeom>
        </p:spPr>
      </p:pic>
      <p:sp>
        <p:nvSpPr>
          <p:cNvPr id="9" name="Text Placeholder 1"/>
          <p:cNvSpPr>
            <a:spLocks noGrp="1"/>
          </p:cNvSpPr>
          <p:nvPr>
            <p:ph type="body" sz="quarter" idx="4294967295"/>
          </p:nvPr>
        </p:nvSpPr>
        <p:spPr>
          <a:xfrm>
            <a:off x="406133" y="1154199"/>
            <a:ext cx="3982987" cy="2284326"/>
          </a:xfrm>
          <a:prstGeom prst="rect">
            <a:avLst/>
          </a:prstGeom>
        </p:spPr>
        <p:txBody>
          <a:bodyPr>
            <a:noAutofit/>
          </a:bodyPr>
          <a:lstStyle/>
          <a:p>
            <a:pPr marL="0" indent="0">
              <a:spcBef>
                <a:spcPts val="0"/>
              </a:spcBef>
              <a:spcAft>
                <a:spcPts val="0"/>
              </a:spcAft>
              <a:buNone/>
            </a:pPr>
            <a:r>
              <a:rPr lang="en-US" sz="2400" b="1" dirty="0" smtClean="0"/>
              <a:t>Kathy Wiedemer</a:t>
            </a:r>
          </a:p>
          <a:p>
            <a:pPr marL="0" indent="0">
              <a:spcBef>
                <a:spcPts val="0"/>
              </a:spcBef>
              <a:spcAft>
                <a:spcPts val="0"/>
              </a:spcAft>
              <a:buNone/>
            </a:pPr>
            <a:r>
              <a:rPr lang="en-US" sz="2400" b="1" dirty="0" smtClean="0"/>
              <a:t>Director of Development</a:t>
            </a:r>
          </a:p>
          <a:p>
            <a:pPr marL="0" indent="0">
              <a:spcBef>
                <a:spcPts val="0"/>
              </a:spcBef>
              <a:spcAft>
                <a:spcPts val="0"/>
              </a:spcAft>
              <a:buNone/>
            </a:pPr>
            <a:r>
              <a:rPr lang="en-US" sz="2400" b="1" dirty="0" smtClean="0"/>
              <a:t>Heart Rhythm Society</a:t>
            </a:r>
          </a:p>
          <a:p>
            <a:pPr marL="0" indent="0">
              <a:spcBef>
                <a:spcPts val="0"/>
              </a:spcBef>
              <a:spcAft>
                <a:spcPts val="0"/>
              </a:spcAft>
              <a:buNone/>
            </a:pPr>
            <a:r>
              <a:rPr lang="en-US" sz="2400" b="1" dirty="0" smtClean="0"/>
              <a:t>Kwiedemer@hrsonline.org</a:t>
            </a:r>
          </a:p>
          <a:p>
            <a:pPr marL="0" indent="0">
              <a:spcBef>
                <a:spcPts val="0"/>
              </a:spcBef>
              <a:spcAft>
                <a:spcPts val="0"/>
              </a:spcAft>
              <a:buNone/>
            </a:pPr>
            <a:r>
              <a:rPr lang="en-US" sz="2400" b="1" dirty="0" smtClean="0"/>
              <a:t>www.hrsonline.org</a:t>
            </a:r>
          </a:p>
          <a:p>
            <a:pPr marL="0" indent="0">
              <a:spcBef>
                <a:spcPts val="0"/>
              </a:spcBef>
              <a:spcAft>
                <a:spcPts val="0"/>
              </a:spcAft>
              <a:buNone/>
            </a:pPr>
            <a:r>
              <a:rPr lang="en-US" sz="2400" u="sng" dirty="0" smtClean="0">
                <a:hlinkClick r:id="rId4"/>
              </a:rPr>
              <a:t>sonline.org</a:t>
            </a:r>
            <a:endParaRPr lang="en-US" sz="2400" u="sng" dirty="0" smtClean="0"/>
          </a:p>
          <a:p>
            <a:endParaRPr lang="en-US" sz="2400"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993"/>
          <a:stretch/>
        </p:blipFill>
        <p:spPr bwMode="auto">
          <a:xfrm>
            <a:off x="406133" y="4376651"/>
            <a:ext cx="2303811" cy="79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49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Presentation Overview</a:t>
            </a:r>
            <a:endParaRPr lang="en-US" dirty="0">
              <a:solidFill>
                <a:schemeClr val="tx1"/>
              </a:solidFill>
            </a:endParaRPr>
          </a:p>
        </p:txBody>
      </p:sp>
      <p:sp>
        <p:nvSpPr>
          <p:cNvPr id="9" name="Slide Number Placeholder 8"/>
          <p:cNvSpPr>
            <a:spLocks noGrp="1"/>
          </p:cNvSpPr>
          <p:nvPr>
            <p:ph type="sldNum" sz="quarter" idx="12"/>
          </p:nvPr>
        </p:nvSpPr>
        <p:spPr/>
        <p:txBody>
          <a:bodyPr/>
          <a:lstStyle/>
          <a:p>
            <a:fld id="{9896FF21-4ACF-40BA-947D-D5DE4953F975}" type="slidenum">
              <a:rPr lang="en-US" smtClean="0"/>
              <a:pPr/>
              <a:t>4</a:t>
            </a:fld>
            <a:endParaRPr lang="en-US" dirty="0"/>
          </a:p>
        </p:txBody>
      </p:sp>
      <p:grpSp>
        <p:nvGrpSpPr>
          <p:cNvPr id="3" name="Group 2"/>
          <p:cNvGrpSpPr/>
          <p:nvPr/>
        </p:nvGrpSpPr>
        <p:grpSpPr>
          <a:xfrm>
            <a:off x="454742" y="1968491"/>
            <a:ext cx="6098458" cy="3203647"/>
            <a:chOff x="420410" y="1524000"/>
            <a:chExt cx="6098458" cy="3203647"/>
          </a:xfrm>
        </p:grpSpPr>
        <p:sp>
          <p:nvSpPr>
            <p:cNvPr id="4" name="Rounded Rectangle 3"/>
            <p:cNvSpPr/>
            <p:nvPr/>
          </p:nvSpPr>
          <p:spPr>
            <a:xfrm>
              <a:off x="420410" y="1524000"/>
              <a:ext cx="6098458" cy="362002"/>
            </a:xfrm>
            <a:prstGeom prst="roundRect">
              <a:avLst>
                <a:gd name="adj" fmla="val 50000"/>
              </a:avLst>
            </a:prstGeom>
            <a:gradFill flip="none" rotWithShape="1">
              <a:gsLst>
                <a:gs pos="27000">
                  <a:srgbClr val="FFFFFF"/>
                </a:gs>
                <a:gs pos="86000">
                  <a:sysClr val="window" lastClr="FFFFFF">
                    <a:alpha val="0"/>
                  </a:sysClr>
                </a:gs>
              </a:gsLst>
              <a:lin ang="0" scaled="1"/>
              <a:tileRect/>
            </a:gradFill>
            <a:ln w="22225" cap="flat" cmpd="sng" algn="ctr">
              <a:gradFill flip="none" rotWithShape="1">
                <a:gsLst>
                  <a:gs pos="0">
                    <a:srgbClr val="6BB1C9">
                      <a:lumMod val="75000"/>
                    </a:srgbClr>
                  </a:gs>
                  <a:gs pos="65000">
                    <a:sysClr val="window" lastClr="FFFFFF">
                      <a:alpha val="0"/>
                    </a:sysClr>
                  </a:gs>
                </a:gsLst>
                <a:lin ang="0" scaled="1"/>
                <a:tileRect/>
              </a:gradFill>
              <a:prstDash val="solid"/>
            </a:ln>
            <a:effectLst/>
          </p:spPr>
          <p:txBody>
            <a:bodyPr rtlCol="0" anchor="ctr"/>
            <a:lstStyle/>
            <a:p>
              <a:pPr marL="342900" marR="0" lvl="0" indent="-342900" defTabSz="914400" eaLnBrk="1" fontAlgn="auto" latinLnBrk="0" hangingPunct="1">
                <a:lnSpc>
                  <a:spcPct val="100000"/>
                </a:lnSpc>
                <a:spcBef>
                  <a:spcPts val="0"/>
                </a:spcBef>
                <a:spcAft>
                  <a:spcPts val="0"/>
                </a:spcAft>
                <a:buClr>
                  <a:schemeClr val="tx2"/>
                </a:buClr>
                <a:buSzTx/>
                <a:buFont typeface="Arial" pitchFamily="34" charset="0"/>
                <a:buChar char="•"/>
                <a:tabLst/>
                <a:defRPr/>
              </a:pPr>
              <a:r>
                <a:rPr kumimoji="0" lang="en-US" sz="2200" b="0" i="0" u="none" strike="noStrike" kern="0" cap="none" spc="0" normalizeH="0" baseline="0" noProof="0" dirty="0" smtClean="0">
                  <a:ln>
                    <a:noFill/>
                  </a:ln>
                  <a:effectLst/>
                  <a:uLnTx/>
                  <a:uFillTx/>
                  <a:latin typeface="Calibri"/>
                  <a:ea typeface="+mn-ea"/>
                  <a:cs typeface="+mn-cs"/>
                </a:rPr>
                <a:t>Philanthropic</a:t>
              </a:r>
              <a:r>
                <a:rPr kumimoji="0" lang="en-US" sz="2200" b="0" i="0" u="none" strike="noStrike" kern="0" cap="none" spc="0" normalizeH="0" noProof="0" dirty="0" smtClean="0">
                  <a:ln>
                    <a:noFill/>
                  </a:ln>
                  <a:effectLst/>
                  <a:uLnTx/>
                  <a:uFillTx/>
                  <a:latin typeface="Calibri"/>
                  <a:ea typeface="+mn-ea"/>
                  <a:cs typeface="+mn-cs"/>
                </a:rPr>
                <a:t> Landscape</a:t>
              </a:r>
              <a:endParaRPr kumimoji="0" lang="en-US" sz="2200" b="0" i="0" u="none" strike="noStrike" kern="0" cap="none" spc="0" normalizeH="0" baseline="0" noProof="0" dirty="0">
                <a:ln>
                  <a:noFill/>
                </a:ln>
                <a:effectLst/>
                <a:uLnTx/>
                <a:uFillTx/>
                <a:latin typeface="Calibri"/>
                <a:ea typeface="+mn-ea"/>
                <a:cs typeface="+mn-cs"/>
              </a:endParaRPr>
            </a:p>
          </p:txBody>
        </p:sp>
        <p:sp>
          <p:nvSpPr>
            <p:cNvPr id="5" name="Rounded Rectangle 4"/>
            <p:cNvSpPr/>
            <p:nvPr/>
          </p:nvSpPr>
          <p:spPr>
            <a:xfrm>
              <a:off x="420410" y="2201759"/>
              <a:ext cx="6098458" cy="362002"/>
            </a:xfrm>
            <a:prstGeom prst="roundRect">
              <a:avLst>
                <a:gd name="adj" fmla="val 50000"/>
              </a:avLst>
            </a:prstGeom>
            <a:gradFill flip="none" rotWithShape="1">
              <a:gsLst>
                <a:gs pos="32000">
                  <a:schemeClr val="bg2">
                    <a:lumMod val="20000"/>
                    <a:lumOff val="80000"/>
                  </a:schemeClr>
                </a:gs>
                <a:gs pos="87000">
                  <a:sysClr val="window" lastClr="FFFFFF">
                    <a:alpha val="0"/>
                  </a:sysClr>
                </a:gs>
              </a:gsLst>
              <a:lin ang="0" scaled="1"/>
              <a:tileRect/>
            </a:gradFill>
            <a:ln w="22225" cap="flat" cmpd="sng" algn="ctr">
              <a:gradFill flip="none" rotWithShape="1">
                <a:gsLst>
                  <a:gs pos="0">
                    <a:srgbClr val="6BB1C9">
                      <a:lumMod val="75000"/>
                    </a:srgbClr>
                  </a:gs>
                  <a:gs pos="65000">
                    <a:sysClr val="window" lastClr="FFFFFF">
                      <a:alpha val="0"/>
                    </a:sysClr>
                  </a:gs>
                </a:gsLst>
                <a:lin ang="0" scaled="1"/>
                <a:tileRect/>
              </a:gradFill>
              <a:prstDash val="solid"/>
            </a:ln>
            <a:effectLst/>
          </p:spPr>
          <p:txBody>
            <a:bodyPr rtlCol="0" anchor="ctr"/>
            <a:lstStyle/>
            <a:p>
              <a:pPr marL="342900" marR="0" lvl="0" indent="-342900" defTabSz="914400" eaLnBrk="1" fontAlgn="auto" latinLnBrk="0" hangingPunct="1">
                <a:lnSpc>
                  <a:spcPct val="100000"/>
                </a:lnSpc>
                <a:spcBef>
                  <a:spcPts val="0"/>
                </a:spcBef>
                <a:spcAft>
                  <a:spcPts val="0"/>
                </a:spcAft>
                <a:buClr>
                  <a:schemeClr val="tx2"/>
                </a:buClr>
                <a:buSzTx/>
                <a:buFont typeface="Arial" pitchFamily="34" charset="0"/>
                <a:buChar char="•"/>
                <a:tabLst/>
                <a:defRPr/>
              </a:pPr>
              <a:r>
                <a:rPr kumimoji="0" lang="en-US" sz="2200" b="0" i="0" u="none" strike="noStrike" kern="0" cap="none" spc="0" normalizeH="0" baseline="0" noProof="0" dirty="0" smtClean="0">
                  <a:ln>
                    <a:noFill/>
                  </a:ln>
                  <a:effectLst/>
                  <a:uLnTx/>
                  <a:uFillTx/>
                  <a:latin typeface="Calibri"/>
                  <a:ea typeface="+mn-ea"/>
                  <a:cs typeface="+mn-cs"/>
                </a:rPr>
                <a:t>Importance</a:t>
              </a:r>
              <a:r>
                <a:rPr kumimoji="0" lang="en-US" sz="2200" b="0" i="0" u="none" strike="noStrike" kern="0" cap="none" spc="0" normalizeH="0" noProof="0" dirty="0" smtClean="0">
                  <a:ln>
                    <a:noFill/>
                  </a:ln>
                  <a:effectLst/>
                  <a:uLnTx/>
                  <a:uFillTx/>
                  <a:latin typeface="Calibri"/>
                  <a:ea typeface="+mn-ea"/>
                  <a:cs typeface="+mn-cs"/>
                </a:rPr>
                <a:t> of Data in Fundraising</a:t>
              </a:r>
              <a:endParaRPr kumimoji="0" lang="en-US" sz="2200" b="0" i="0" u="none" strike="noStrike" kern="0" cap="none" spc="0" normalizeH="0" baseline="0" noProof="0" dirty="0">
                <a:ln>
                  <a:noFill/>
                </a:ln>
                <a:effectLst/>
                <a:uLnTx/>
                <a:uFillTx/>
                <a:latin typeface="Calibri"/>
                <a:ea typeface="+mn-ea"/>
                <a:cs typeface="+mn-cs"/>
              </a:endParaRPr>
            </a:p>
          </p:txBody>
        </p:sp>
        <p:sp>
          <p:nvSpPr>
            <p:cNvPr id="6" name="Rounded Rectangle 5"/>
            <p:cNvSpPr/>
            <p:nvPr/>
          </p:nvSpPr>
          <p:spPr>
            <a:xfrm>
              <a:off x="420410" y="2912140"/>
              <a:ext cx="6098458" cy="362002"/>
            </a:xfrm>
            <a:prstGeom prst="roundRect">
              <a:avLst>
                <a:gd name="adj" fmla="val 50000"/>
              </a:avLst>
            </a:prstGeom>
            <a:gradFill flip="none" rotWithShape="1">
              <a:gsLst>
                <a:gs pos="27000">
                  <a:srgbClr val="FFFFFF"/>
                </a:gs>
                <a:gs pos="86000">
                  <a:sysClr val="window" lastClr="FFFFFF">
                    <a:alpha val="0"/>
                  </a:sysClr>
                </a:gs>
              </a:gsLst>
              <a:lin ang="0" scaled="1"/>
              <a:tileRect/>
            </a:gradFill>
            <a:ln w="22225" cap="flat" cmpd="sng" algn="ctr">
              <a:gradFill flip="none" rotWithShape="1">
                <a:gsLst>
                  <a:gs pos="0">
                    <a:srgbClr val="6BB1C9">
                      <a:lumMod val="75000"/>
                    </a:srgbClr>
                  </a:gs>
                  <a:gs pos="65000">
                    <a:sysClr val="window" lastClr="FFFFFF">
                      <a:alpha val="0"/>
                    </a:sysClr>
                  </a:gs>
                </a:gsLst>
                <a:lin ang="0" scaled="1"/>
                <a:tileRect/>
              </a:gradFill>
              <a:prstDash val="solid"/>
            </a:ln>
            <a:effectLst/>
          </p:spPr>
          <p:txBody>
            <a:bodyPr rtlCol="0" anchor="ctr"/>
            <a:lstStyle/>
            <a:p>
              <a:pPr marL="342900" marR="0" lvl="0" indent="-342900" defTabSz="914400" eaLnBrk="1" fontAlgn="auto" latinLnBrk="0" hangingPunct="1">
                <a:lnSpc>
                  <a:spcPct val="100000"/>
                </a:lnSpc>
                <a:spcBef>
                  <a:spcPts val="0"/>
                </a:spcBef>
                <a:spcAft>
                  <a:spcPts val="0"/>
                </a:spcAft>
                <a:buClr>
                  <a:schemeClr val="tx2"/>
                </a:buClr>
                <a:buSzTx/>
                <a:buFont typeface="Arial" pitchFamily="34" charset="0"/>
                <a:buChar char="•"/>
                <a:tabLst/>
                <a:defRPr/>
              </a:pPr>
              <a:r>
                <a:rPr lang="en-US" sz="2200" kern="0" dirty="0" smtClean="0">
                  <a:latin typeface="Calibri"/>
                </a:rPr>
                <a:t>Analysis: Steps and Tools</a:t>
              </a:r>
              <a:endParaRPr kumimoji="0" lang="en-US" sz="2200" b="0" i="0" u="none" strike="noStrike" kern="0" cap="none" spc="0" normalizeH="0" baseline="0" noProof="0" dirty="0">
                <a:ln>
                  <a:noFill/>
                </a:ln>
                <a:effectLst/>
                <a:uLnTx/>
                <a:uFillTx/>
                <a:latin typeface="Calibri"/>
              </a:endParaRPr>
            </a:p>
          </p:txBody>
        </p:sp>
        <p:sp>
          <p:nvSpPr>
            <p:cNvPr id="10" name="Rounded Rectangle 9"/>
            <p:cNvSpPr/>
            <p:nvPr/>
          </p:nvSpPr>
          <p:spPr>
            <a:xfrm>
              <a:off x="420410" y="3674128"/>
              <a:ext cx="6098458" cy="362002"/>
            </a:xfrm>
            <a:prstGeom prst="roundRect">
              <a:avLst>
                <a:gd name="adj" fmla="val 50000"/>
              </a:avLst>
            </a:prstGeom>
            <a:gradFill flip="none" rotWithShape="1">
              <a:gsLst>
                <a:gs pos="32000">
                  <a:schemeClr val="bg2">
                    <a:lumMod val="20000"/>
                    <a:lumOff val="80000"/>
                  </a:schemeClr>
                </a:gs>
                <a:gs pos="87000">
                  <a:sysClr val="window" lastClr="FFFFFF">
                    <a:alpha val="0"/>
                  </a:sysClr>
                </a:gs>
              </a:gsLst>
              <a:lin ang="0" scaled="1"/>
              <a:tileRect/>
            </a:gradFill>
            <a:ln w="22225" cap="flat" cmpd="sng" algn="ctr">
              <a:gradFill flip="none" rotWithShape="1">
                <a:gsLst>
                  <a:gs pos="0">
                    <a:srgbClr val="6BB1C9">
                      <a:lumMod val="75000"/>
                    </a:srgbClr>
                  </a:gs>
                  <a:gs pos="65000">
                    <a:sysClr val="window" lastClr="FFFFFF">
                      <a:alpha val="0"/>
                    </a:sysClr>
                  </a:gs>
                </a:gsLst>
                <a:lin ang="0" scaled="1"/>
                <a:tileRect/>
              </a:gradFill>
              <a:prstDash val="solid"/>
            </a:ln>
            <a:effectLst/>
          </p:spPr>
          <p:txBody>
            <a:bodyPr rtlCol="0" anchor="ctr"/>
            <a:lstStyle/>
            <a:p>
              <a:pPr marL="342900" marR="0" lvl="0" indent="-342900" defTabSz="914400" eaLnBrk="1" fontAlgn="auto" latinLnBrk="0" hangingPunct="1">
                <a:lnSpc>
                  <a:spcPct val="100000"/>
                </a:lnSpc>
                <a:spcBef>
                  <a:spcPts val="0"/>
                </a:spcBef>
                <a:spcAft>
                  <a:spcPts val="0"/>
                </a:spcAft>
                <a:buClr>
                  <a:schemeClr val="tx2"/>
                </a:buClr>
                <a:buSzTx/>
                <a:buFont typeface="Arial" pitchFamily="34" charset="0"/>
                <a:buChar char="•"/>
                <a:tabLst/>
                <a:defRPr/>
              </a:pPr>
              <a:r>
                <a:rPr lang="en-US" sz="2200" kern="0" dirty="0" smtClean="0">
                  <a:latin typeface="Calibri"/>
                </a:rPr>
                <a:t>Heart Rhythm Society – Case Study</a:t>
              </a:r>
              <a:endParaRPr kumimoji="0" lang="en-US" sz="2200" b="0" i="0" u="none" strike="noStrike" kern="0" cap="none" spc="0" normalizeH="0" baseline="0" noProof="0" dirty="0">
                <a:ln>
                  <a:noFill/>
                </a:ln>
                <a:effectLst/>
                <a:uLnTx/>
                <a:uFillTx/>
                <a:latin typeface="Calibri"/>
              </a:endParaRPr>
            </a:p>
          </p:txBody>
        </p:sp>
        <p:sp>
          <p:nvSpPr>
            <p:cNvPr id="11" name="Rounded Rectangle 10"/>
            <p:cNvSpPr/>
            <p:nvPr/>
          </p:nvSpPr>
          <p:spPr>
            <a:xfrm>
              <a:off x="420410" y="4365645"/>
              <a:ext cx="6098458" cy="362002"/>
            </a:xfrm>
            <a:prstGeom prst="roundRect">
              <a:avLst>
                <a:gd name="adj" fmla="val 50000"/>
              </a:avLst>
            </a:prstGeom>
            <a:gradFill flip="none" rotWithShape="1">
              <a:gsLst>
                <a:gs pos="27000">
                  <a:srgbClr val="FFFFFF"/>
                </a:gs>
                <a:gs pos="86000">
                  <a:sysClr val="window" lastClr="FFFFFF">
                    <a:alpha val="0"/>
                  </a:sysClr>
                </a:gs>
              </a:gsLst>
              <a:lin ang="0" scaled="1"/>
              <a:tileRect/>
            </a:gradFill>
            <a:ln w="22225" cap="flat" cmpd="sng" algn="ctr">
              <a:gradFill flip="none" rotWithShape="1">
                <a:gsLst>
                  <a:gs pos="0">
                    <a:srgbClr val="6BB1C9">
                      <a:lumMod val="75000"/>
                    </a:srgbClr>
                  </a:gs>
                  <a:gs pos="65000">
                    <a:sysClr val="window" lastClr="FFFFFF">
                      <a:alpha val="0"/>
                    </a:sysClr>
                  </a:gs>
                </a:gsLst>
                <a:lin ang="0" scaled="1"/>
                <a:tileRect/>
              </a:gradFill>
              <a:prstDash val="solid"/>
            </a:ln>
            <a:effectLst/>
          </p:spPr>
          <p:txBody>
            <a:bodyPr rtlCol="0" anchor="ctr"/>
            <a:lstStyle/>
            <a:p>
              <a:pPr marL="342900" marR="0" lvl="0" indent="-342900" defTabSz="914400" eaLnBrk="1" fontAlgn="auto" latinLnBrk="0" hangingPunct="1">
                <a:lnSpc>
                  <a:spcPct val="100000"/>
                </a:lnSpc>
                <a:spcBef>
                  <a:spcPts val="0"/>
                </a:spcBef>
                <a:spcAft>
                  <a:spcPts val="0"/>
                </a:spcAft>
                <a:buClr>
                  <a:schemeClr val="tx2"/>
                </a:buClr>
                <a:buSzTx/>
                <a:buFont typeface="Arial" pitchFamily="34" charset="0"/>
                <a:buChar char="•"/>
                <a:tabLst/>
                <a:defRPr/>
              </a:pPr>
              <a:r>
                <a:rPr lang="en-US" sz="2200" kern="0" dirty="0" smtClean="0">
                  <a:latin typeface="Calibri"/>
                </a:rPr>
                <a:t>Questions and Discussion</a:t>
              </a:r>
              <a:endParaRPr kumimoji="0" lang="en-US" sz="2200" b="0" i="0" u="none" strike="noStrike" kern="0" cap="none" spc="0" normalizeH="0" baseline="0" noProof="0" dirty="0">
                <a:ln>
                  <a:noFill/>
                </a:ln>
                <a:effectLst/>
                <a:uLnTx/>
                <a:uFillTx/>
                <a:latin typeface="Calibri"/>
              </a:endParaRPr>
            </a:p>
          </p:txBody>
        </p:sp>
      </p:gr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215916">
            <a:off x="5256162" y="2289077"/>
            <a:ext cx="3618381" cy="24141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1850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3673583" cy="442551"/>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solidFill>
                  <a:schemeClr val="tx1"/>
                </a:solidFill>
              </a:rPr>
              <a:t>The Philanthropic Landscape</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1DF1C923-4D32-4E72-8C1F-834F430C9DEF}" type="slidenum">
              <a:rPr lang="en-US" smtClean="0"/>
              <a:pPr/>
              <a:t>5</a:t>
            </a:fld>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5" t="18543" r="16150" b="34801"/>
          <a:stretch/>
        </p:blipFill>
        <p:spPr bwMode="auto">
          <a:xfrm>
            <a:off x="228600" y="1675252"/>
            <a:ext cx="859939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25451" y="1029286"/>
            <a:ext cx="7930864" cy="4425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kern="1200">
                <a:solidFill>
                  <a:schemeClr val="bg1"/>
                </a:solidFill>
                <a:latin typeface="+mj-lt"/>
                <a:ea typeface="+mj-ea"/>
                <a:cs typeface="+mj-cs"/>
              </a:defRPr>
            </a:lvl1pPr>
          </a:lstStyle>
          <a:p>
            <a:r>
              <a:rPr lang="en-US" dirty="0" smtClean="0">
                <a:solidFill>
                  <a:schemeClr val="tx1"/>
                </a:solidFill>
              </a:rPr>
              <a:t>Where the $335.17 Billion Came From In 2013…</a:t>
            </a:r>
            <a:endParaRPr lang="en-US" dirty="0">
              <a:solidFill>
                <a:schemeClr val="tx1"/>
              </a:solidFill>
            </a:endParaRPr>
          </a:p>
        </p:txBody>
      </p:sp>
    </p:spTree>
    <p:extLst>
      <p:ext uri="{BB962C8B-B14F-4D97-AF65-F5344CB8AC3E}">
        <p14:creationId xmlns:p14="http://schemas.microsoft.com/office/powerpoint/2010/main" val="121042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451" y="383321"/>
            <a:ext cx="4398797" cy="442551"/>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solidFill>
                  <a:schemeClr val="tx1"/>
                </a:solidFill>
                <a:latin typeface="Franklin Gothic Medium Cond (Headings)"/>
              </a:rPr>
              <a:t>Association Foundation Fundraising  </a:t>
            </a:r>
            <a:endParaRPr lang="en-US" dirty="0">
              <a:solidFill>
                <a:schemeClr val="tx1"/>
              </a:solidFill>
              <a:latin typeface="Franklin Gothic Medium Cond (Headings)"/>
            </a:endParaRPr>
          </a:p>
        </p:txBody>
      </p:sp>
      <p:sp>
        <p:nvSpPr>
          <p:cNvPr id="5" name="Slide Number Placeholder 4"/>
          <p:cNvSpPr>
            <a:spLocks noGrp="1"/>
          </p:cNvSpPr>
          <p:nvPr>
            <p:ph type="sldNum" sz="quarter" idx="12"/>
          </p:nvPr>
        </p:nvSpPr>
        <p:spPr/>
        <p:txBody>
          <a:bodyPr/>
          <a:lstStyle/>
          <a:p>
            <a:fld id="{1DF1C923-4D32-4E72-8C1F-834F430C9DEF}" type="slidenum">
              <a:rPr lang="en-US" smtClean="0"/>
              <a:pPr/>
              <a:t>6</a:t>
            </a:fld>
            <a:endParaRPr lang="en-US" dirty="0"/>
          </a:p>
        </p:txBody>
      </p:sp>
      <p:sp>
        <p:nvSpPr>
          <p:cNvPr id="6" name="Title 1"/>
          <p:cNvSpPr txBox="1">
            <a:spLocks/>
          </p:cNvSpPr>
          <p:nvPr/>
        </p:nvSpPr>
        <p:spPr>
          <a:xfrm>
            <a:off x="425451" y="974894"/>
            <a:ext cx="7930864" cy="4425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kern="1200">
                <a:solidFill>
                  <a:schemeClr val="bg1"/>
                </a:solidFill>
                <a:latin typeface="+mj-lt"/>
                <a:ea typeface="+mj-ea"/>
                <a:cs typeface="+mj-cs"/>
              </a:defRPr>
            </a:lvl1pPr>
          </a:lstStyle>
          <a:p>
            <a:r>
              <a:rPr lang="en-US" dirty="0" smtClean="0">
                <a:solidFill>
                  <a:schemeClr val="tx1"/>
                </a:solidFill>
              </a:rPr>
              <a:t>Top 10 Methods of Fundraising  </a:t>
            </a:r>
            <a:endParaRPr lang="en-US" dirty="0">
              <a:solidFill>
                <a:schemeClr val="tx1"/>
              </a:solidFill>
            </a:endParaRPr>
          </a:p>
        </p:txBody>
      </p:sp>
      <p:graphicFrame>
        <p:nvGraphicFramePr>
          <p:cNvPr id="9" name="Chart 8"/>
          <p:cNvGraphicFramePr/>
          <p:nvPr>
            <p:extLst>
              <p:ext uri="{D42A27DB-BD31-4B8C-83A1-F6EECF244321}">
                <p14:modId xmlns:p14="http://schemas.microsoft.com/office/powerpoint/2010/main" val="811383943"/>
              </p:ext>
            </p:extLst>
          </p:nvPr>
        </p:nvGraphicFramePr>
        <p:xfrm>
          <a:off x="295835" y="1397000"/>
          <a:ext cx="8558184" cy="520550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6602506"/>
            <a:ext cx="2515946" cy="228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chemeClr val="bg1">
                    <a:lumMod val="50000"/>
                  </a:schemeClr>
                </a:solidFill>
              </a:rPr>
              <a:t>2014 AFG Benchmarking Survey</a:t>
            </a:r>
            <a:endParaRPr lang="en-US" sz="1200" dirty="0">
              <a:solidFill>
                <a:schemeClr val="bg1">
                  <a:lumMod val="50000"/>
                </a:schemeClr>
              </a:solidFill>
            </a:endParaRPr>
          </a:p>
        </p:txBody>
      </p:sp>
    </p:spTree>
    <p:extLst>
      <p:ext uri="{BB962C8B-B14F-4D97-AF65-F5344CB8AC3E}">
        <p14:creationId xmlns:p14="http://schemas.microsoft.com/office/powerpoint/2010/main" val="152092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425451" y="383321"/>
            <a:ext cx="4051956" cy="442551"/>
          </a:xfrm>
        </p:spPr>
        <p:style>
          <a:lnRef idx="2">
            <a:schemeClr val="dk1"/>
          </a:lnRef>
          <a:fillRef idx="1">
            <a:schemeClr val="lt1"/>
          </a:fillRef>
          <a:effectRef idx="0">
            <a:schemeClr val="dk1"/>
          </a:effectRef>
          <a:fontRef idx="minor">
            <a:schemeClr val="dk1"/>
          </a:fontRef>
        </p:style>
        <p:txBody>
          <a:bodyPr/>
          <a:lstStyle/>
          <a:p>
            <a:r>
              <a:rPr lang="en-US" kern="0" dirty="0">
                <a:solidFill>
                  <a:schemeClr val="tx1"/>
                </a:solidFill>
                <a:latin typeface="Calibri"/>
              </a:rPr>
              <a:t>Importance of Data in Fundraising</a:t>
            </a:r>
            <a:endParaRPr lang="en-US" dirty="0">
              <a:solidFill>
                <a:schemeClr val="tx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04688034"/>
              </p:ext>
            </p:extLst>
          </p:nvPr>
        </p:nvGraphicFramePr>
        <p:xfrm>
          <a:off x="425451" y="1131216"/>
          <a:ext cx="8480554" cy="526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454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25451" y="368807"/>
            <a:ext cx="4356756" cy="442551"/>
          </a:xfrm>
        </p:spPr>
        <p:style>
          <a:lnRef idx="2">
            <a:schemeClr val="dk1"/>
          </a:lnRef>
          <a:fillRef idx="1">
            <a:schemeClr val="lt1"/>
          </a:fillRef>
          <a:effectRef idx="0">
            <a:schemeClr val="dk1"/>
          </a:effectRef>
          <a:fontRef idx="minor">
            <a:schemeClr val="dk1"/>
          </a:fontRef>
        </p:style>
        <p:txBody>
          <a:bodyPr>
            <a:noAutofit/>
          </a:bodyPr>
          <a:lstStyle/>
          <a:p>
            <a:r>
              <a:rPr lang="en-US" kern="0" dirty="0">
                <a:solidFill>
                  <a:schemeClr val="tx1"/>
                </a:solidFill>
                <a:latin typeface="Calibri"/>
              </a:rPr>
              <a:t>Importance of Data in Fundraising</a:t>
            </a:r>
            <a:endParaRPr lang="en-US" dirty="0">
              <a:solidFill>
                <a:schemeClr val="tx1"/>
              </a:solidFill>
            </a:endParaRP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3988510504"/>
              </p:ext>
            </p:extLst>
          </p:nvPr>
        </p:nvGraphicFramePr>
        <p:xfrm>
          <a:off x="425455" y="825872"/>
          <a:ext cx="8290983" cy="546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DF1C923-4D32-4E72-8C1F-834F430C9DEF}" type="slidenum">
              <a:rPr lang="en-US" smtClean="0"/>
              <a:pPr/>
              <a:t>8</a:t>
            </a:fld>
            <a:endParaRPr lang="en-US" dirty="0"/>
          </a:p>
        </p:txBody>
      </p:sp>
    </p:spTree>
    <p:extLst>
      <p:ext uri="{BB962C8B-B14F-4D97-AF65-F5344CB8AC3E}">
        <p14:creationId xmlns:p14="http://schemas.microsoft.com/office/powerpoint/2010/main" val="2442338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00789" y="379856"/>
            <a:ext cx="3578990" cy="442551"/>
          </a:xfrm>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rPr>
              <a:t>Analysis:  Steps and Tools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F1C923-4D32-4E72-8C1F-834F430C9DEF}" type="slidenum">
              <a:rPr lang="en-US" smtClean="0"/>
              <a:pPr/>
              <a:t>9</a:t>
            </a:fld>
            <a:endParaRPr lang="en-US" dirty="0"/>
          </a:p>
        </p:txBody>
      </p:sp>
      <p:graphicFrame>
        <p:nvGraphicFramePr>
          <p:cNvPr id="4" name="Diagram 3"/>
          <p:cNvGraphicFramePr/>
          <p:nvPr>
            <p:extLst>
              <p:ext uri="{D42A27DB-BD31-4B8C-83A1-F6EECF244321}">
                <p14:modId xmlns:p14="http://schemas.microsoft.com/office/powerpoint/2010/main" val="3011056237"/>
              </p:ext>
            </p:extLst>
          </p:nvPr>
        </p:nvGraphicFramePr>
        <p:xfrm>
          <a:off x="425450" y="1060114"/>
          <a:ext cx="8274049" cy="540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CS">
      <a:dk1>
        <a:srgbClr val="000000"/>
      </a:dk1>
      <a:lt1>
        <a:srgbClr val="FFFFFF"/>
      </a:lt1>
      <a:dk2>
        <a:srgbClr val="00A0AF"/>
      </a:dk2>
      <a:lt2>
        <a:srgbClr val="B7BBC2"/>
      </a:lt2>
      <a:accent1>
        <a:srgbClr val="003E7E"/>
      </a:accent1>
      <a:accent2>
        <a:srgbClr val="007DB1"/>
      </a:accent2>
      <a:accent3>
        <a:srgbClr val="71CBD2"/>
      </a:accent3>
      <a:accent4>
        <a:srgbClr val="00B25A"/>
      </a:accent4>
      <a:accent5>
        <a:srgbClr val="A0D5B5"/>
      </a:accent5>
      <a:accent6>
        <a:srgbClr val="CBB677"/>
      </a:accent6>
      <a:hlink>
        <a:srgbClr val="003E7E"/>
      </a:hlink>
      <a:folHlink>
        <a:srgbClr val="005D84"/>
      </a:folHlink>
    </a:clrScheme>
    <a:fontScheme name="Custom 62">
      <a:majorFont>
        <a:latin typeface="Franklin Gothic Medium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Marketing Document" ma:contentTypeID="0x01010086D83673E8FF4B4480CAB03CF0C624B7003EE4B0D313599644BCCAE1DBF5882E83" ma:contentTypeVersion="4" ma:contentTypeDescription="" ma:contentTypeScope="" ma:versionID="c9d780e3f42b69376075e54ff2d6bebe">
  <xsd:schema xmlns:xsd="http://www.w3.org/2001/XMLSchema" xmlns:xs="http://www.w3.org/2001/XMLSchema" xmlns:p="http://schemas.microsoft.com/office/2006/metadata/properties" xmlns:ns2="2b0992d3-6e63-47ab-938c-9bd1782256c2" targetNamespace="http://schemas.microsoft.com/office/2006/metadata/properties" ma:root="true" ma:fieldsID="cfaf3d836adb2fbdb872fb55e21a0c33" ns2:_="">
    <xsd:import namespace="2b0992d3-6e63-47ab-938c-9bd1782256c2"/>
    <xsd:element name="properties">
      <xsd:complexType>
        <xsd:sequence>
          <xsd:element name="documentManagement">
            <xsd:complexType>
              <xsd:all>
                <xsd:element ref="ns2:_dlc_DocId" minOccurs="0"/>
                <xsd:element ref="ns2:_dlc_DocIdUrl" minOccurs="0"/>
                <xsd:element ref="ns2:_dlc_DocIdPersistId" minOccurs="0"/>
                <xsd:element ref="ns2:i9c4485d18a74504a18b248e09890f05" minOccurs="0"/>
                <xsd:element ref="ns2:TaxCatchAll" minOccurs="0"/>
                <xsd:element ref="ns2:TaxCatchAllLabel" minOccurs="0"/>
                <xsd:element ref="ns2:n5ed634c8d5941e7a26aeca5d7a50c5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992d3-6e63-47ab-938c-9bd1782256c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9c4485d18a74504a18b248e09890f05" ma:index="11" nillable="true" ma:taxonomy="true" ma:internalName="i9c4485d18a74504a18b248e09890f05" ma:taxonomyFieldName="Marketing_x0020_Category" ma:displayName="Marketing Category" ma:default="225;#CCS Presents|d2d2d863-4aea-45f1-94d0-5af602812ec5" ma:fieldId="{29c4485d-18a7-4504-a18b-248e09890f05}" ma:sspId="8f6bd331-9671-4458-8c47-583396640ef8" ma:termSetId="4243d583-ff54-4b1e-a851-966bc2b7023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9ae8d9ba-0e03-4d46-816c-715ec5e9dc00}" ma:internalName="TaxCatchAll" ma:showField="CatchAllData" ma:web="2b0992d3-6e63-47ab-938c-9bd1782256c2">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9ae8d9ba-0e03-4d46-816c-715ec5e9dc00}" ma:internalName="TaxCatchAllLabel" ma:readOnly="true" ma:showField="CatchAllDataLabel" ma:web="2b0992d3-6e63-47ab-938c-9bd1782256c2">
      <xsd:complexType>
        <xsd:complexContent>
          <xsd:extension base="dms:MultiChoiceLookup">
            <xsd:sequence>
              <xsd:element name="Value" type="dms:Lookup" maxOccurs="unbounded" minOccurs="0" nillable="true"/>
            </xsd:sequence>
          </xsd:extension>
        </xsd:complexContent>
      </xsd:complexType>
    </xsd:element>
    <xsd:element name="n5ed634c8d5941e7a26aeca5d7a50c5d" ma:index="15" ma:taxonomy="true" ma:internalName="n5ed634c8d5941e7a26aeca5d7a50c5d" ma:taxonomyFieldName="Marketing_x0020_Document_x0020_Type" ma:displayName="Marketing Document Type" ma:readOnly="false" ma:default="" ma:fieldId="{75ed634c-8d59-41e7-a26a-eca5d7a50c5d}" ma:sspId="8f6bd331-9671-4458-8c47-583396640ef8" ma:termSetId="4243d583-ff54-4b1e-a851-966bc2b70233" ma:anchorId="d2d2d863-4aea-45f1-94d0-5af602812ec5"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9c4485d18a74504a18b248e09890f05 xmlns="2b0992d3-6e63-47ab-938c-9bd1782256c2">
      <Terms xmlns="http://schemas.microsoft.com/office/infopath/2007/PartnerControls">
        <TermInfo xmlns="http://schemas.microsoft.com/office/infopath/2007/PartnerControls">
          <TermName xmlns="http://schemas.microsoft.com/office/infopath/2007/PartnerControls">CCS Presents</TermName>
          <TermId xmlns="http://schemas.microsoft.com/office/infopath/2007/PartnerControls">d2d2d863-4aea-45f1-94d0-5af602812ec5</TermId>
        </TermInfo>
      </Terms>
    </i9c4485d18a74504a18b248e09890f05>
    <n5ed634c8d5941e7a26aeca5d7a50c5d xmlns="2b0992d3-6e63-47ab-938c-9bd1782256c2">
      <Terms xmlns="http://schemas.microsoft.com/office/infopath/2007/PartnerControls">
        <TermInfo xmlns="http://schemas.microsoft.com/office/infopath/2007/PartnerControls">
          <TermName xmlns="http://schemas.microsoft.com/office/infopath/2007/PartnerControls">Conference and Event Presentations</TermName>
          <TermId xmlns="http://schemas.microsoft.com/office/infopath/2007/PartnerControls">e435b124-f198-499d-8f7c-35c51a3c3704</TermId>
        </TermInfo>
      </Terms>
    </n5ed634c8d5941e7a26aeca5d7a50c5d>
    <TaxCatchAll xmlns="2b0992d3-6e63-47ab-938c-9bd1782256c2">
      <Value>225</Value>
      <Value>433</Value>
    </TaxCatchAll>
    <_dlc_DocId xmlns="2b0992d3-6e63-47ab-938c-9bd1782256c2">A6QNR25VWPFS-62-131</_dlc_DocId>
    <_dlc_DocIdUrl xmlns="2b0992d3-6e63-47ab-938c-9bd1782256c2">
      <Url>https://connect.ccsfundraising.com/marketing/_layouts/DocIdRedir.aspx?ID=A6QNR25VWPFS-62-131</Url>
      <Description>A6QNR25VWPFS-62-131</Description>
    </_dlc_DocIdUrl>
  </documentManagement>
</p:properties>
</file>

<file path=customXml/itemProps1.xml><?xml version="1.0" encoding="utf-8"?>
<ds:datastoreItem xmlns:ds="http://schemas.openxmlformats.org/officeDocument/2006/customXml" ds:itemID="{A96713DE-EBDD-4D9F-B3E8-BB4791619F7A}">
  <ds:schemaRefs>
    <ds:schemaRef ds:uri="http://schemas.microsoft.com/sharepoint/v3/contenttype/forms"/>
  </ds:schemaRefs>
</ds:datastoreItem>
</file>

<file path=customXml/itemProps2.xml><?xml version="1.0" encoding="utf-8"?>
<ds:datastoreItem xmlns:ds="http://schemas.openxmlformats.org/officeDocument/2006/customXml" ds:itemID="{FB32A1DC-27A1-4DFC-A6BD-99D2AC7169A4}">
  <ds:schemaRefs>
    <ds:schemaRef ds:uri="http://schemas.microsoft.com/sharepoint/events"/>
  </ds:schemaRefs>
</ds:datastoreItem>
</file>

<file path=customXml/itemProps3.xml><?xml version="1.0" encoding="utf-8"?>
<ds:datastoreItem xmlns:ds="http://schemas.openxmlformats.org/officeDocument/2006/customXml" ds:itemID="{3D29F401-9616-4F83-94CF-5C246F676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992d3-6e63-47ab-938c-9bd178225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6B40D5F-B5F6-4821-8171-8E281B7F60AA}">
  <ds:schemaRefs>
    <ds:schemaRef ds:uri="http://purl.org/dc/elements/1.1/"/>
    <ds:schemaRef ds:uri="http://schemas.microsoft.com/office/2006/metadata/properties"/>
    <ds:schemaRef ds:uri="http://www.w3.org/XML/1998/namespace"/>
    <ds:schemaRef ds:uri="http://schemas.microsoft.com/office/2006/documentManagement/types"/>
    <ds:schemaRef ds:uri="2b0992d3-6e63-47ab-938c-9bd1782256c2"/>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31514</TotalTime>
  <Words>2176</Words>
  <Application>Microsoft Office PowerPoint</Application>
  <PresentationFormat>Letter Paper (8.5x11 in)</PresentationFormat>
  <Paragraphs>493</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Impact!: Using Data to Improve Your Fundraising Results </vt:lpstr>
      <vt:lpstr>About CCS</vt:lpstr>
      <vt:lpstr>About Heart Rhythm Society</vt:lpstr>
      <vt:lpstr>Presentation Overview</vt:lpstr>
      <vt:lpstr>The Philanthropic Landscape</vt:lpstr>
      <vt:lpstr>Association Foundation Fundraising  </vt:lpstr>
      <vt:lpstr>Importance of Data in Fundraising</vt:lpstr>
      <vt:lpstr>Importance of Data in Fundraising</vt:lpstr>
      <vt:lpstr>Analysis:  Steps and Tools</vt:lpstr>
      <vt:lpstr>Analysis:  Collect Data</vt:lpstr>
      <vt:lpstr>Collect Data: Minimum Required for Healthy Program Analysis</vt:lpstr>
      <vt:lpstr>Collect Data: Aligned by Constituency</vt:lpstr>
      <vt:lpstr>Collect Data: A Partial List of Metrics</vt:lpstr>
      <vt:lpstr>Collect Data: Challenges Nonprofits Face with Data</vt:lpstr>
      <vt:lpstr>Collect Data: Adopting Metrics</vt:lpstr>
      <vt:lpstr>Analysis:  Analyze Current Situation</vt:lpstr>
      <vt:lpstr>Analyze Current Situation: Review current programs and operations</vt:lpstr>
      <vt:lpstr>Analyze Current Situation: What stands in the way of growth? </vt:lpstr>
      <vt:lpstr>Analysis:  Compare Your Performance</vt:lpstr>
      <vt:lpstr>Compare Your Performance: Peers</vt:lpstr>
      <vt:lpstr>Compare Your Performance: Benchmarks</vt:lpstr>
      <vt:lpstr>Analysis:  Take Action Based on Findings</vt:lpstr>
      <vt:lpstr>Take Action Based on Findings</vt:lpstr>
      <vt:lpstr>Heart Rhythm Society: Case Study</vt:lpstr>
      <vt:lpstr>Heart Rhythm Society: Case Study</vt:lpstr>
      <vt:lpstr>Case Study: Interview &amp; Data gathered to prep for 2014 </vt:lpstr>
      <vt:lpstr>Case Study: Heart Rhythm Society Celebrates 35th Anniversary!</vt:lpstr>
      <vt:lpstr>Case Study: Analyzing the Data</vt:lpstr>
      <vt:lpstr>Case Study: Fiscal Year Comparisons</vt:lpstr>
      <vt:lpstr>Case Study: 2015  Launch Honor Your Mentor </vt:lpstr>
      <vt:lpstr>Case Study: HRS Individual Development - Five Year Results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Effectiveness of Your Foundation (Association Webinar)</dc:title>
  <dc:creator>Simon Jackson</dc:creator>
  <cp:keywords>NCRC</cp:keywords>
  <cp:lastModifiedBy>Bob Vitas</cp:lastModifiedBy>
  <cp:revision>4571</cp:revision>
  <cp:lastPrinted>2015-11-02T20:27:39Z</cp:lastPrinted>
  <dcterms:created xsi:type="dcterms:W3CDTF">2013-01-29T15:13:28Z</dcterms:created>
  <dcterms:modified xsi:type="dcterms:W3CDTF">2015-11-05T01:53:03Z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0x01010086D83673E8FF4B4480CAB03CF0C624B7003EE4B0D313599644BCCAE1DBF5882E83</vt:lpwstr>
  </property>
  <property fmtid="{D5CDD505-2E9C-101B-9397-08002B2CF9AE}" pid="3" name="_dlc_DocIdItemGuid">
    <vt:lpwstr>01895fbd-fe00-485d-bec4-6f57221a1125</vt:lpwstr>
  </property>
  <property fmtid="{D5CDD505-2E9C-101B-9397-08002B2CF9AE}" pid="4" name="Marketing Document Type">
    <vt:lpwstr>433;#Conference and Event Presentations|e435b124-f198-499d-8f7c-35c51a3c3704</vt:lpwstr>
  </property>
  <property fmtid="{D5CDD505-2E9C-101B-9397-08002B2CF9AE}" pid="5" name="Marketing Category">
    <vt:lpwstr>225;#CCS Presents|d2d2d863-4aea-45f1-94d0-5af602812ec5</vt:lpwstr>
  </property>
</Properties>
</file>